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BB26-E204-4800-80AE-CA32B8047E72}" type="datetimeFigureOut">
              <a:rPr lang="es-MX" smtClean="0"/>
              <a:pPr/>
              <a:t>12/03/2012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8A7C-B717-415C-8036-2C1DA7E2E5C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BB26-E204-4800-80AE-CA32B8047E72}" type="datetimeFigureOut">
              <a:rPr lang="es-MX" smtClean="0"/>
              <a:pPr/>
              <a:t>12/03/2012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8A7C-B717-415C-8036-2C1DA7E2E5C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BB26-E204-4800-80AE-CA32B8047E72}" type="datetimeFigureOut">
              <a:rPr lang="es-MX" smtClean="0"/>
              <a:pPr/>
              <a:t>12/03/2012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8A7C-B717-415C-8036-2C1DA7E2E5C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BB26-E204-4800-80AE-CA32B8047E72}" type="datetimeFigureOut">
              <a:rPr lang="es-MX" smtClean="0"/>
              <a:pPr/>
              <a:t>12/03/2012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8A7C-B717-415C-8036-2C1DA7E2E5C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BB26-E204-4800-80AE-CA32B8047E72}" type="datetimeFigureOut">
              <a:rPr lang="es-MX" smtClean="0"/>
              <a:pPr/>
              <a:t>12/03/2012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8A7C-B717-415C-8036-2C1DA7E2E5C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BB26-E204-4800-80AE-CA32B8047E72}" type="datetimeFigureOut">
              <a:rPr lang="es-MX" smtClean="0"/>
              <a:pPr/>
              <a:t>12/03/2012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8A7C-B717-415C-8036-2C1DA7E2E5C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BB26-E204-4800-80AE-CA32B8047E72}" type="datetimeFigureOut">
              <a:rPr lang="es-MX" smtClean="0"/>
              <a:pPr/>
              <a:t>12/03/2012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8A7C-B717-415C-8036-2C1DA7E2E5C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BB26-E204-4800-80AE-CA32B8047E72}" type="datetimeFigureOut">
              <a:rPr lang="es-MX" smtClean="0"/>
              <a:pPr/>
              <a:t>12/03/2012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8A7C-B717-415C-8036-2C1DA7E2E5C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BB26-E204-4800-80AE-CA32B8047E72}" type="datetimeFigureOut">
              <a:rPr lang="es-MX" smtClean="0"/>
              <a:pPr/>
              <a:t>12/03/2012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8A7C-B717-415C-8036-2C1DA7E2E5C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BB26-E204-4800-80AE-CA32B8047E72}" type="datetimeFigureOut">
              <a:rPr lang="es-MX" smtClean="0"/>
              <a:pPr/>
              <a:t>12/03/2012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8A7C-B717-415C-8036-2C1DA7E2E5C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4BB26-E204-4800-80AE-CA32B8047E72}" type="datetimeFigureOut">
              <a:rPr lang="es-MX" smtClean="0"/>
              <a:pPr/>
              <a:t>12/03/2012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D3B8A7C-B717-415C-8036-2C1DA7E2E5C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B4BB26-E204-4800-80AE-CA32B8047E72}" type="datetimeFigureOut">
              <a:rPr lang="es-MX" smtClean="0"/>
              <a:pPr/>
              <a:t>12/03/2012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3B8A7C-B717-415C-8036-2C1DA7E2E5C8}" type="slidenum">
              <a:rPr lang="es-MX" smtClean="0"/>
              <a:pPr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851648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600" dirty="0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Historia de la Epidemiologia</a:t>
            </a:r>
            <a:br>
              <a:rPr lang="es-MX" sz="3600" dirty="0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s-MX" sz="3600" dirty="0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“Línea del tiempo”</a:t>
            </a:r>
            <a:endParaRPr lang="es-MX" sz="3600" dirty="0"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85721" y="1142982"/>
          <a:ext cx="8643996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1332"/>
                <a:gridCol w="2881332"/>
                <a:gridCol w="2881332"/>
              </a:tblGrid>
              <a:tr h="340629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Autor</a:t>
                      </a:r>
                      <a:r>
                        <a:rPr lang="es-MX" baseline="0" dirty="0" smtClean="0"/>
                        <a:t> u Organización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Año o siglo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Contribución</a:t>
                      </a:r>
                      <a:endParaRPr lang="es-MX" dirty="0"/>
                    </a:p>
                  </a:txBody>
                  <a:tcPr/>
                </a:tc>
              </a:tr>
              <a:tr h="525336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Hipócrates</a:t>
                      </a:r>
                      <a:endParaRPr lang="es-MX" sz="16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2000 a.C</a:t>
                      </a:r>
                      <a:endParaRPr lang="es-MX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Escribe los libros Epidemia I,</a:t>
                      </a:r>
                      <a:r>
                        <a:rPr lang="es-MX" b="1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II, III.</a:t>
                      </a:r>
                    </a:p>
                  </a:txBody>
                  <a:tcPr/>
                </a:tc>
              </a:tr>
              <a:tr h="525336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John</a:t>
                      </a:r>
                      <a:r>
                        <a:rPr lang="es-MX" b="1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Snow</a:t>
                      </a:r>
                      <a:endParaRPr lang="es-MX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1849</a:t>
                      </a:r>
                      <a:endParaRPr lang="es-MX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Observo</a:t>
                      </a:r>
                      <a:r>
                        <a:rPr lang="es-MX" b="1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las epidemias de cólera en Londres.</a:t>
                      </a:r>
                      <a:endParaRPr lang="es-MX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775496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Public Health Service</a:t>
                      </a:r>
                      <a:endParaRPr lang="es-MX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1891</a:t>
                      </a:r>
                      <a:endParaRPr lang="es-MX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Creo el “Hygiene Laboratory” principal núcleo de la investigación epidemiológica de E.U.</a:t>
                      </a:r>
                      <a:endParaRPr lang="es-MX" sz="1400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525336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Bigelow</a:t>
                      </a:r>
                      <a:r>
                        <a:rPr lang="es-MX" b="1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y Lombard</a:t>
                      </a:r>
                      <a:endParaRPr lang="es-MX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1933</a:t>
                      </a:r>
                      <a:endParaRPr lang="es-MX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Investigación en la epidemiologia del cáncer</a:t>
                      </a:r>
                      <a:endParaRPr lang="es-MX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750480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Richard Doll y Austin</a:t>
                      </a:r>
                      <a:r>
                        <a:rPr lang="es-MX" b="1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Bradford</a:t>
                      </a:r>
                      <a:endParaRPr lang="es-MX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1950</a:t>
                      </a:r>
                      <a:endParaRPr lang="es-MX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Demostraron un</a:t>
                      </a:r>
                      <a:r>
                        <a:rPr lang="es-MX" b="1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estudio sobre el tabaquismo con el método epidemiológico</a:t>
                      </a:r>
                      <a:endParaRPr lang="es-MX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750480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Dr. Jerry Morris</a:t>
                      </a:r>
                      <a:endParaRPr lang="es-MX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1953</a:t>
                      </a:r>
                      <a:endParaRPr lang="es-MX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Demostró la mortalidad por las enfermedades de la arterias</a:t>
                      </a:r>
                      <a:r>
                        <a:rPr lang="es-MX" b="1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coronarias</a:t>
                      </a:r>
                      <a:endParaRPr lang="es-MX" b="1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>
          <a:xfrm>
            <a:off x="714348" y="6215082"/>
            <a:ext cx="7851648" cy="50006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7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36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Christian Alberto Padilla Navarro 2-A </a:t>
            </a:r>
            <a:r>
              <a:rPr lang="es-MX" sz="3600" b="1" dirty="0" err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Odontologia</a:t>
            </a:r>
            <a:endParaRPr kumimoji="0" lang="es-MX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</TotalTime>
  <Words>101</Words>
  <Application>Microsoft Office PowerPoint</Application>
  <PresentationFormat>Presentación en pantalla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Historia de la Epidemiologia “Línea del tiempo”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Historia de la Epidemiologia “Línea del tiempo”</dc:title>
  <dc:creator>ChRiiS</dc:creator>
  <cp:lastModifiedBy>ChRiiS</cp:lastModifiedBy>
  <cp:revision>3</cp:revision>
  <dcterms:created xsi:type="dcterms:W3CDTF">2012-03-13T05:24:01Z</dcterms:created>
  <dcterms:modified xsi:type="dcterms:W3CDTF">2012-03-13T05:54:01Z</dcterms:modified>
</cp:coreProperties>
</file>