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A19E454-C14B-4CB6-9BF7-E752566B3B58}" type="datetimeFigureOut">
              <a:rPr lang="es-MX" smtClean="0"/>
              <a:pPr/>
              <a:t>29/03/2012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604E8EF-AED8-4F13-9BBA-52E739E3D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9E454-C14B-4CB6-9BF7-E752566B3B58}" type="datetimeFigureOut">
              <a:rPr lang="es-MX" smtClean="0"/>
              <a:pPr/>
              <a:t>29/03/2012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E8EF-AED8-4F13-9BBA-52E739E3D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9E454-C14B-4CB6-9BF7-E752566B3B58}" type="datetimeFigureOut">
              <a:rPr lang="es-MX" smtClean="0"/>
              <a:pPr/>
              <a:t>29/03/2012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E8EF-AED8-4F13-9BBA-52E739E3D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9E454-C14B-4CB6-9BF7-E752566B3B58}" type="datetimeFigureOut">
              <a:rPr lang="es-MX" smtClean="0"/>
              <a:pPr/>
              <a:t>29/03/2012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E8EF-AED8-4F13-9BBA-52E739E3D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A19E454-C14B-4CB6-9BF7-E752566B3B58}" type="datetimeFigureOut">
              <a:rPr lang="es-MX" smtClean="0"/>
              <a:pPr/>
              <a:t>29/03/2012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604E8EF-AED8-4F13-9BBA-52E739E3D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9E454-C14B-4CB6-9BF7-E752566B3B58}" type="datetimeFigureOut">
              <a:rPr lang="es-MX" smtClean="0"/>
              <a:pPr/>
              <a:t>29/03/2012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E8EF-AED8-4F13-9BBA-52E739E3D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9E454-C14B-4CB6-9BF7-E752566B3B58}" type="datetimeFigureOut">
              <a:rPr lang="es-MX" smtClean="0"/>
              <a:pPr/>
              <a:t>29/03/2012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E8EF-AED8-4F13-9BBA-52E739E3D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9E454-C14B-4CB6-9BF7-E752566B3B58}" type="datetimeFigureOut">
              <a:rPr lang="es-MX" smtClean="0"/>
              <a:pPr/>
              <a:t>29/03/2012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E8EF-AED8-4F13-9BBA-52E739E3D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9E454-C14B-4CB6-9BF7-E752566B3B58}" type="datetimeFigureOut">
              <a:rPr lang="es-MX" smtClean="0"/>
              <a:pPr/>
              <a:t>29/03/2012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E8EF-AED8-4F13-9BBA-52E739E3D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9E454-C14B-4CB6-9BF7-E752566B3B58}" type="datetimeFigureOut">
              <a:rPr lang="es-MX" smtClean="0"/>
              <a:pPr/>
              <a:t>29/03/2012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E8EF-AED8-4F13-9BBA-52E739E3D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9E454-C14B-4CB6-9BF7-E752566B3B58}" type="datetimeFigureOut">
              <a:rPr lang="es-MX" smtClean="0"/>
              <a:pPr/>
              <a:t>29/03/2012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E8EF-AED8-4F13-9BBA-52E739E3D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A19E454-C14B-4CB6-9BF7-E752566B3B58}" type="datetimeFigureOut">
              <a:rPr lang="es-MX" smtClean="0"/>
              <a:pPr/>
              <a:t>29/03/2012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04E8EF-AED8-4F13-9BBA-52E739E3D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2392660" cy="149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827584" y="1844824"/>
            <a:ext cx="849003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400 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04664"/>
            <a:ext cx="2925849" cy="1398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3347864" y="1844824"/>
            <a:ext cx="1366901" cy="6803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1400 edad media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476672"/>
            <a:ext cx="3024489" cy="1048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6458338" y="1732204"/>
            <a:ext cx="1498037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1546 renacimiento </a:t>
            </a:r>
            <a:endParaRPr lang="es-MX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636912"/>
            <a:ext cx="2908272" cy="11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852936"/>
            <a:ext cx="3098191" cy="1345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71591" y="3212976"/>
            <a:ext cx="3172409" cy="135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869160"/>
            <a:ext cx="3367759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15 Rectángulo"/>
          <p:cNvSpPr/>
          <p:nvPr/>
        </p:nvSpPr>
        <p:spPr>
          <a:xfrm>
            <a:off x="459908" y="3947633"/>
            <a:ext cx="1951851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1600 inicio de la epidemiologia</a:t>
            </a:r>
            <a:endParaRPr lang="es-MX" dirty="0"/>
          </a:p>
        </p:txBody>
      </p:sp>
      <p:sp>
        <p:nvSpPr>
          <p:cNvPr id="18" name="17 Rectángulo"/>
          <p:cNvSpPr/>
          <p:nvPr/>
        </p:nvSpPr>
        <p:spPr>
          <a:xfrm>
            <a:off x="3707904" y="4293096"/>
            <a:ext cx="158417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1837 William </a:t>
            </a:r>
            <a:r>
              <a:rPr lang="es-MX" dirty="0" err="1" smtClean="0"/>
              <a:t>farr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19" name="18 Rectángulo"/>
          <p:cNvSpPr/>
          <p:nvPr/>
        </p:nvSpPr>
        <p:spPr>
          <a:xfrm>
            <a:off x="7092280" y="4653136"/>
            <a:ext cx="122413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1914 Joseph </a:t>
            </a:r>
            <a:endParaRPr lang="es-MX" dirty="0"/>
          </a:p>
        </p:txBody>
      </p:sp>
      <p:sp>
        <p:nvSpPr>
          <p:cNvPr id="20" name="19 Rectángulo"/>
          <p:cNvSpPr/>
          <p:nvPr/>
        </p:nvSpPr>
        <p:spPr>
          <a:xfrm>
            <a:off x="3563888" y="5661248"/>
            <a:ext cx="1728192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1933 </a:t>
            </a:r>
            <a:r>
              <a:rPr lang="es-MX" dirty="0" err="1"/>
              <a:t>B</a:t>
            </a:r>
            <a:r>
              <a:rPr lang="es-MX" dirty="0" err="1" smtClean="0"/>
              <a:t>igelow</a:t>
            </a:r>
            <a:r>
              <a:rPr lang="es-MX" dirty="0" smtClean="0"/>
              <a:t> y </a:t>
            </a:r>
            <a:r>
              <a:rPr lang="es-MX" dirty="0" err="1"/>
              <a:t>L</a:t>
            </a:r>
            <a:r>
              <a:rPr lang="es-MX" dirty="0" err="1" smtClean="0"/>
              <a:t>ombard</a:t>
            </a:r>
            <a:endParaRPr lang="es-MX" dirty="0"/>
          </a:p>
        </p:txBody>
      </p:sp>
      <p:sp>
        <p:nvSpPr>
          <p:cNvPr id="21" name="20 Flecha derecha"/>
          <p:cNvSpPr/>
          <p:nvPr/>
        </p:nvSpPr>
        <p:spPr>
          <a:xfrm>
            <a:off x="2267744" y="1988840"/>
            <a:ext cx="432048" cy="28803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Flecha derecha"/>
          <p:cNvSpPr/>
          <p:nvPr/>
        </p:nvSpPr>
        <p:spPr>
          <a:xfrm>
            <a:off x="5508104" y="2132856"/>
            <a:ext cx="432048" cy="28803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22 Flecha derecha"/>
          <p:cNvSpPr/>
          <p:nvPr/>
        </p:nvSpPr>
        <p:spPr>
          <a:xfrm>
            <a:off x="2771800" y="4365104"/>
            <a:ext cx="432048" cy="28803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23 Flecha derecha"/>
          <p:cNvSpPr/>
          <p:nvPr/>
        </p:nvSpPr>
        <p:spPr>
          <a:xfrm>
            <a:off x="5940152" y="4725144"/>
            <a:ext cx="432048" cy="28803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Flecha derecha"/>
          <p:cNvSpPr/>
          <p:nvPr/>
        </p:nvSpPr>
        <p:spPr>
          <a:xfrm rot="10800000">
            <a:off x="5940152" y="5661248"/>
            <a:ext cx="432048" cy="28803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84369" y="5275100"/>
            <a:ext cx="1259632" cy="15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26 CuadroTexto"/>
          <p:cNvSpPr txBox="1"/>
          <p:nvPr/>
        </p:nvSpPr>
        <p:spPr>
          <a:xfrm>
            <a:off x="683568" y="6309320"/>
            <a:ext cx="3082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Historia de la epidemiologia 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</TotalTime>
  <Words>24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Origen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montse</dc:creator>
  <cp:lastModifiedBy>Bere</cp:lastModifiedBy>
  <cp:revision>4</cp:revision>
  <dcterms:created xsi:type="dcterms:W3CDTF">2012-03-29T03:08:03Z</dcterms:created>
  <dcterms:modified xsi:type="dcterms:W3CDTF">2012-03-30T00:19:17Z</dcterms:modified>
</cp:coreProperties>
</file>