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06F5987-76F8-4999-9232-56AB53D14BDD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2B9745-5C7B-4BA4-87AE-C4EAD36B5C23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5987-76F8-4999-9232-56AB53D14BDD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9745-5C7B-4BA4-87AE-C4EAD36B5C2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06F5987-76F8-4999-9232-56AB53D14BDD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E2B9745-5C7B-4BA4-87AE-C4EAD36B5C23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5987-76F8-4999-9232-56AB53D14BDD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2B9745-5C7B-4BA4-87AE-C4EAD36B5C23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5987-76F8-4999-9232-56AB53D14BDD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E2B9745-5C7B-4BA4-87AE-C4EAD36B5C23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6F5987-76F8-4999-9232-56AB53D14BDD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E2B9745-5C7B-4BA4-87AE-C4EAD36B5C23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6F5987-76F8-4999-9232-56AB53D14BDD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E2B9745-5C7B-4BA4-87AE-C4EAD36B5C23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5987-76F8-4999-9232-56AB53D14BDD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2B9745-5C7B-4BA4-87AE-C4EAD36B5C2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5987-76F8-4999-9232-56AB53D14BDD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2B9745-5C7B-4BA4-87AE-C4EAD36B5C2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5987-76F8-4999-9232-56AB53D14BDD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2B9745-5C7B-4BA4-87AE-C4EAD36B5C23}" type="slidenum">
              <a:rPr lang="en-US" smtClean="0"/>
              <a:t>‹Nº›</a:t>
            </a:fld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06F5987-76F8-4999-9232-56AB53D14BDD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E2B9745-5C7B-4BA4-87AE-C4EAD36B5C23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6F5987-76F8-4999-9232-56AB53D14BDD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2B9745-5C7B-4BA4-87AE-C4EAD36B5C23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914400" y="152400"/>
          <a:ext cx="7620000" cy="57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40000"/>
                <a:gridCol w="1879600"/>
                <a:gridCol w="32004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AÑO</a:t>
                      </a:r>
                      <a:r>
                        <a:rPr lang="es-MX" sz="1600" baseline="0" dirty="0" smtClean="0"/>
                        <a:t> O SIGLO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AUTOR U</a:t>
                      </a:r>
                      <a:r>
                        <a:rPr lang="es-MX" sz="1600" baseline="0" dirty="0" smtClean="0"/>
                        <a:t> ORGANIZACIÓN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CONTRIBUCIÓN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914400" y="685800"/>
          <a:ext cx="7620000" cy="4890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1879600"/>
                <a:gridCol w="3200400"/>
              </a:tblGrid>
              <a:tr h="50370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Siglo  XIX</a:t>
                      </a:r>
                      <a:endParaRPr lang="es-MX" sz="1400" dirty="0"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Pasteur y </a:t>
                      </a:r>
                      <a:r>
                        <a:rPr lang="es-MX" sz="1400" dirty="0" err="1" smtClean="0"/>
                        <a:t>Jenner</a:t>
                      </a:r>
                      <a:endParaRPr lang="es-MX" sz="1400" dirty="0"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err="1" smtClean="0"/>
                        <a:t>Filoxis</a:t>
                      </a:r>
                      <a:r>
                        <a:rPr lang="es-MX" sz="1400" dirty="0" smtClean="0"/>
                        <a:t> y viruela. Era sanear, vacunar y aislar</a:t>
                      </a:r>
                      <a:endParaRPr lang="es-MX" sz="1400" dirty="0"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</a:tr>
              <a:tr h="711112">
                <a:tc>
                  <a:txBody>
                    <a:bodyPr/>
                    <a:lstStyle/>
                    <a:p>
                      <a:pPr algn="ctr"/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1662</a:t>
                      </a:r>
                      <a:endParaRPr lang="es-MX" sz="1400" dirty="0"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John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baseline="0" dirty="0" err="1" smtClean="0"/>
                        <a:t>Graunt</a:t>
                      </a:r>
                      <a:endParaRPr lang="es-MX" sz="1400" dirty="0"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Observaciones</a:t>
                      </a:r>
                      <a:r>
                        <a:rPr lang="es-MX" sz="1400" baseline="0" dirty="0" smtClean="0"/>
                        <a:t> naturales y políticas sobre los cuentos de mortalidad</a:t>
                      </a:r>
                      <a:endParaRPr lang="es-MX" sz="1400" dirty="0"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</a:tr>
              <a:tr h="711112">
                <a:tc>
                  <a:txBody>
                    <a:bodyPr/>
                    <a:lstStyle/>
                    <a:p>
                      <a:pPr algn="ctr"/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1819</a:t>
                      </a:r>
                      <a:endParaRPr lang="es-MX" sz="1400" dirty="0"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John </a:t>
                      </a:r>
                      <a:r>
                        <a:rPr lang="es-MX" sz="1400" dirty="0" smtClean="0"/>
                        <a:t>Snow</a:t>
                      </a:r>
                      <a:endParaRPr lang="es-MX" sz="1400" dirty="0"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Desarrollo</a:t>
                      </a:r>
                      <a:r>
                        <a:rPr lang="es-MX" sz="1400" baseline="0" dirty="0" smtClean="0"/>
                        <a:t> el método epidemiológico a través de sus estudios del cólera</a:t>
                      </a:r>
                      <a:endParaRPr lang="es-MX" sz="1400" dirty="0"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</a:tr>
              <a:tr h="503704">
                <a:tc>
                  <a:txBody>
                    <a:bodyPr/>
                    <a:lstStyle/>
                    <a:p>
                      <a:pPr algn="ctr"/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1856</a:t>
                      </a:r>
                      <a:endParaRPr lang="es-MX" sz="1400" dirty="0"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William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baseline="0" dirty="0" err="1" smtClean="0"/>
                        <a:t>Budd</a:t>
                      </a:r>
                      <a:endParaRPr lang="es-MX" sz="1400" dirty="0"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Transmisión de tifoidea de excretas</a:t>
                      </a:r>
                      <a:endParaRPr lang="es-MX" sz="1400" dirty="0"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</a:tr>
              <a:tr h="711112">
                <a:tc>
                  <a:txBody>
                    <a:bodyPr/>
                    <a:lstStyle/>
                    <a:p>
                      <a:pPr algn="ctr"/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1891</a:t>
                      </a:r>
                      <a:endParaRPr lang="es-MX" sz="1400" dirty="0"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 smtClean="0"/>
                    </a:p>
                    <a:p>
                      <a:pPr algn="ctr"/>
                      <a:r>
                        <a:rPr lang="es-MX" sz="1400" dirty="0" err="1" smtClean="0"/>
                        <a:t>Public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baseline="0" dirty="0" err="1" smtClean="0"/>
                        <a:t>Health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baseline="0" dirty="0" err="1" smtClean="0"/>
                        <a:t>Service</a:t>
                      </a:r>
                      <a:endParaRPr lang="es-MX" sz="1400" dirty="0"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Creo el “</a:t>
                      </a:r>
                      <a:r>
                        <a:rPr lang="es-MX" sz="1400" dirty="0" err="1" smtClean="0"/>
                        <a:t>Hygiene</a:t>
                      </a:r>
                      <a:r>
                        <a:rPr lang="es-MX" sz="1400" dirty="0" smtClean="0"/>
                        <a:t> </a:t>
                      </a:r>
                      <a:r>
                        <a:rPr lang="es-MX" sz="1400" dirty="0" err="1" smtClean="0"/>
                        <a:t>Laboratory</a:t>
                      </a:r>
                      <a:r>
                        <a:rPr lang="es-MX" sz="1400" dirty="0" smtClean="0"/>
                        <a:t>” y se convirtió en el </a:t>
                      </a:r>
                      <a:r>
                        <a:rPr lang="es-MX" sz="1400" dirty="0" smtClean="0"/>
                        <a:t>centro </a:t>
                      </a:r>
                      <a:r>
                        <a:rPr lang="es-MX" sz="1400" dirty="0" smtClean="0"/>
                        <a:t>de la investigación</a:t>
                      </a:r>
                      <a:endParaRPr lang="es-MX" sz="1400" dirty="0"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</a:tr>
              <a:tr h="711112">
                <a:tc>
                  <a:txBody>
                    <a:bodyPr/>
                    <a:lstStyle/>
                    <a:p>
                      <a:pPr algn="ctr"/>
                      <a:endParaRPr lang="es-MX" sz="1400" dirty="0" smtClean="0"/>
                    </a:p>
                    <a:p>
                      <a:pPr algn="ctr"/>
                      <a:r>
                        <a:rPr lang="es-MX" sz="1400" dirty="0" smtClean="0"/>
                        <a:t>1905</a:t>
                      </a:r>
                      <a:endParaRPr lang="es-MX" sz="1400" dirty="0"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 smtClean="0"/>
                    </a:p>
                    <a:p>
                      <a:pPr algn="ctr"/>
                      <a:r>
                        <a:rPr lang="es-MX" sz="1400" dirty="0" err="1" smtClean="0"/>
                        <a:t>Wickman</a:t>
                      </a:r>
                      <a:endParaRPr lang="es-MX" sz="1400" dirty="0"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Cadenas de transmisión en poliomielitis y de casos no paralíticos</a:t>
                      </a:r>
                      <a:endParaRPr lang="es-MX" sz="1400" dirty="0"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</a:tr>
              <a:tr h="491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1926</a:t>
                      </a:r>
                      <a:endParaRPr lang="es-MX" sz="1400" dirty="0"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err="1" smtClean="0"/>
                        <a:t>Maxcy</a:t>
                      </a:r>
                      <a:endParaRPr lang="es-MX" sz="1400" dirty="0"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El tifus murino</a:t>
                      </a:r>
                      <a:endParaRPr lang="es-MX" sz="1400" dirty="0"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</a:tr>
              <a:tr h="491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1928 </a:t>
                      </a:r>
                      <a:endParaRPr lang="es-MX" sz="1400" dirty="0"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err="1" smtClean="0"/>
                        <a:t>Clifford</a:t>
                      </a:r>
                      <a:r>
                        <a:rPr lang="es-MX" sz="1400" dirty="0" smtClean="0"/>
                        <a:t> </a:t>
                      </a:r>
                      <a:r>
                        <a:rPr lang="es-MX" sz="1400" dirty="0" err="1" smtClean="0"/>
                        <a:t>Allchin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baseline="0" dirty="0" err="1" smtClean="0"/>
                        <a:t>Gill</a:t>
                      </a:r>
                      <a:endParaRPr lang="es-MX" sz="1400" dirty="0"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Señalaba</a:t>
                      </a:r>
                      <a:r>
                        <a:rPr lang="es-MX" sz="1400" baseline="0" dirty="0" smtClean="0"/>
                        <a:t> que la disciplina se encontraba en la infancia.</a:t>
                      </a:r>
                      <a:endParaRPr lang="es-MX" sz="1400" dirty="0"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4572000" y="59068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http://www.scielosp.org/scielo.php?script=sci_arttext&amp;pid=S0036-36342000000200009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272003" y="6488668"/>
            <a:ext cx="4204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rgbClr val="FF0000"/>
                </a:solidFill>
              </a:rPr>
              <a:t>Manual de Epidemiología de la salud bucal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66</TotalTime>
  <Words>116</Words>
  <Application>Microsoft Office PowerPoint</Application>
  <PresentationFormat>Presentación en pantalla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Intermedio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Fabiola</dc:creator>
  <cp:lastModifiedBy>Fabiola</cp:lastModifiedBy>
  <cp:revision>7</cp:revision>
  <dcterms:created xsi:type="dcterms:W3CDTF">2012-03-14T02:19:24Z</dcterms:created>
  <dcterms:modified xsi:type="dcterms:W3CDTF">2012-03-14T03:25:55Z</dcterms:modified>
</cp:coreProperties>
</file>