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16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25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70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61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53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67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51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18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33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15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52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64E7-4CD3-4A22-9CA9-A8CC78D0A22B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7508-6D34-472C-82D0-45D366A2A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20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1990 - 2012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Referencias Bibliográficas</a:t>
            </a:r>
          </a:p>
          <a:p>
            <a:endParaRPr lang="es-ES" dirty="0" smtClean="0"/>
          </a:p>
          <a:p>
            <a:r>
              <a:rPr lang="es-ES" dirty="0" smtClean="0"/>
              <a:t>    Albornoz, R. (1.991) Principios de la Epidemiología moderna. Universidad Central de Venezuela (UCV). Caracas - Venezuela.</a:t>
            </a:r>
          </a:p>
          <a:p>
            <a:r>
              <a:rPr lang="es-ES" dirty="0" smtClean="0"/>
              <a:t>    Aranda, P. (1.994) Epidemiología General. Universidad de los Andes 5ta. Edición, Tomo 1, Mérida - Venezuela.</a:t>
            </a:r>
          </a:p>
          <a:p>
            <a:r>
              <a:rPr lang="es-ES" dirty="0" smtClean="0"/>
              <a:t>    Beaglehole, R. (1.998) Epidemiología Básica Organización Panamericana de la Salud. Publicación Científica N. 551</a:t>
            </a:r>
          </a:p>
          <a:p>
            <a:r>
              <a:rPr lang="es-ES" dirty="0" smtClean="0"/>
              <a:t>    Mazafero, V. (1.987) Epidemiología como conocimiento básico. Escuela de Salud Pública, Buenos Aires Argentina.</a:t>
            </a:r>
          </a:p>
          <a:p>
            <a:r>
              <a:rPr lang="es-ES" dirty="0" smtClean="0"/>
              <a:t>    Suárez, B. (2008) Introducción a la Epidemiología y Bioestadística. Instituto de Altos Estudios Dr. Arnoldo </a:t>
            </a:r>
            <a:r>
              <a:rPr lang="es-ES" dirty="0" err="1" smtClean="0"/>
              <a:t>Gabaldón</a:t>
            </a:r>
            <a:r>
              <a:rPr lang="es-ES" dirty="0" smtClean="0"/>
              <a:t> Aragua - Venezuela</a:t>
            </a:r>
          </a:p>
          <a:p>
            <a:r>
              <a:rPr lang="es-ES" dirty="0" smtClean="0"/>
              <a:t>    Vásquez, L. (1.998) Introducción a la Bioestadística y a la Epidemiología.  McGraw-Hill Interamericana   Caracas -Venezuela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276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4556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1990 - 2012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1990 - 2012</dc:title>
  <dc:creator>FANNY</dc:creator>
  <cp:lastModifiedBy>FANNY</cp:lastModifiedBy>
  <cp:revision>1</cp:revision>
  <dcterms:created xsi:type="dcterms:W3CDTF">2012-03-13T02:42:46Z</dcterms:created>
  <dcterms:modified xsi:type="dcterms:W3CDTF">2012-03-13T02:48:06Z</dcterms:modified>
</cp:coreProperties>
</file>