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DBEE3-33DD-42B6-8355-26929EF9B38E}" type="datetimeFigureOut">
              <a:rPr lang="es-MX" smtClean="0"/>
              <a:t>28/03/2012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3C02B-664B-40CF-B86C-22667974A0C1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DBEE3-33DD-42B6-8355-26929EF9B38E}" type="datetimeFigureOut">
              <a:rPr lang="es-MX" smtClean="0"/>
              <a:t>28/03/2012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3C02B-664B-40CF-B86C-22667974A0C1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DBEE3-33DD-42B6-8355-26929EF9B38E}" type="datetimeFigureOut">
              <a:rPr lang="es-MX" smtClean="0"/>
              <a:t>28/03/2012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3C02B-664B-40CF-B86C-22667974A0C1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DBEE3-33DD-42B6-8355-26929EF9B38E}" type="datetimeFigureOut">
              <a:rPr lang="es-MX" smtClean="0"/>
              <a:t>28/03/2012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3C02B-664B-40CF-B86C-22667974A0C1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DBEE3-33DD-42B6-8355-26929EF9B38E}" type="datetimeFigureOut">
              <a:rPr lang="es-MX" smtClean="0"/>
              <a:t>28/03/2012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3C02B-664B-40CF-B86C-22667974A0C1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DBEE3-33DD-42B6-8355-26929EF9B38E}" type="datetimeFigureOut">
              <a:rPr lang="es-MX" smtClean="0"/>
              <a:t>28/03/2012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3C02B-664B-40CF-B86C-22667974A0C1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DBEE3-33DD-42B6-8355-26929EF9B38E}" type="datetimeFigureOut">
              <a:rPr lang="es-MX" smtClean="0"/>
              <a:t>28/03/2012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3C02B-664B-40CF-B86C-22667974A0C1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DBEE3-33DD-42B6-8355-26929EF9B38E}" type="datetimeFigureOut">
              <a:rPr lang="es-MX" smtClean="0"/>
              <a:t>28/03/2012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3C02B-664B-40CF-B86C-22667974A0C1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DBEE3-33DD-42B6-8355-26929EF9B38E}" type="datetimeFigureOut">
              <a:rPr lang="es-MX" smtClean="0"/>
              <a:t>28/03/2012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3C02B-664B-40CF-B86C-22667974A0C1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DBEE3-33DD-42B6-8355-26929EF9B38E}" type="datetimeFigureOut">
              <a:rPr lang="es-MX" smtClean="0"/>
              <a:t>28/03/2012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3C02B-664B-40CF-B86C-22667974A0C1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DBEE3-33DD-42B6-8355-26929EF9B38E}" type="datetimeFigureOut">
              <a:rPr lang="es-MX" smtClean="0"/>
              <a:t>28/03/2012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3C02B-664B-40CF-B86C-22667974A0C1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7DBEE3-33DD-42B6-8355-26929EF9B38E}" type="datetimeFigureOut">
              <a:rPr lang="es-MX" smtClean="0"/>
              <a:t>28/03/2012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A3C02B-664B-40CF-B86C-22667974A0C1}" type="slidenum">
              <a:rPr lang="es-MX" smtClean="0"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Historia de la epidemiologia.!!</a:t>
            </a:r>
            <a:endParaRPr lang="es-MX" dirty="0"/>
          </a:p>
        </p:txBody>
      </p:sp>
      <p:grpSp>
        <p:nvGrpSpPr>
          <p:cNvPr id="37" name="36 Grupo"/>
          <p:cNvGrpSpPr/>
          <p:nvPr/>
        </p:nvGrpSpPr>
        <p:grpSpPr>
          <a:xfrm>
            <a:off x="539552" y="1196752"/>
            <a:ext cx="7992888" cy="2736304"/>
            <a:chOff x="35496" y="1268760"/>
            <a:chExt cx="7992888" cy="2736304"/>
          </a:xfrm>
        </p:grpSpPr>
        <p:cxnSp>
          <p:nvCxnSpPr>
            <p:cNvPr id="5" name="4 Conector recto"/>
            <p:cNvCxnSpPr/>
            <p:nvPr/>
          </p:nvCxnSpPr>
          <p:spPr>
            <a:xfrm>
              <a:off x="539552" y="1268760"/>
              <a:ext cx="6696744" cy="0"/>
            </a:xfrm>
            <a:prstGeom prst="line">
              <a:avLst/>
            </a:prstGeom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0" name="9 Conector recto de flecha"/>
            <p:cNvCxnSpPr/>
            <p:nvPr/>
          </p:nvCxnSpPr>
          <p:spPr>
            <a:xfrm>
              <a:off x="539552" y="1268760"/>
              <a:ext cx="0" cy="576064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sp>
          <p:nvSpPr>
            <p:cNvPr id="12" name="11 CuadroTexto"/>
            <p:cNvSpPr txBox="1"/>
            <p:nvPr/>
          </p:nvSpPr>
          <p:spPr>
            <a:xfrm>
              <a:off x="35496" y="1772816"/>
              <a:ext cx="1239698" cy="1292662"/>
            </a:xfrm>
            <a:prstGeom prst="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s-MX" sz="1200" dirty="0" smtClean="0"/>
                <a:t>400</a:t>
              </a:r>
            </a:p>
            <a:p>
              <a:pPr algn="ctr"/>
              <a:r>
                <a:rPr lang="es-MX" sz="1200" dirty="0" err="1" smtClean="0"/>
                <a:t>Hipocrates</a:t>
              </a:r>
              <a:r>
                <a:rPr lang="es-MX" dirty="0" smtClean="0"/>
                <a:t> </a:t>
              </a:r>
            </a:p>
            <a:p>
              <a:pPr algn="ctr"/>
              <a:r>
                <a:rPr lang="es-MX" sz="1200" dirty="0" smtClean="0"/>
                <a:t>Representante de la epidemiologia </a:t>
              </a:r>
              <a:r>
                <a:rPr lang="es-MX" sz="1200" dirty="0" err="1" smtClean="0"/>
                <a:t>clasica</a:t>
              </a:r>
              <a:endParaRPr lang="es-MX" sz="1200" dirty="0"/>
            </a:p>
          </p:txBody>
        </p:sp>
        <p:cxnSp>
          <p:nvCxnSpPr>
            <p:cNvPr id="13" name="12 Conector recto de flecha"/>
            <p:cNvCxnSpPr/>
            <p:nvPr/>
          </p:nvCxnSpPr>
          <p:spPr>
            <a:xfrm>
              <a:off x="1619672" y="1268760"/>
              <a:ext cx="0" cy="144016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sp>
          <p:nvSpPr>
            <p:cNvPr id="15" name="14 CuadroTexto"/>
            <p:cNvSpPr txBox="1"/>
            <p:nvPr/>
          </p:nvSpPr>
          <p:spPr>
            <a:xfrm>
              <a:off x="899592" y="2989401"/>
              <a:ext cx="1383714" cy="1015663"/>
            </a:xfrm>
            <a:prstGeom prst="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s-MX" sz="1200" dirty="0" smtClean="0"/>
                <a:t> 1400</a:t>
              </a:r>
            </a:p>
            <a:p>
              <a:pPr algn="ctr"/>
              <a:r>
                <a:rPr lang="es-MX" sz="1200" dirty="0" smtClean="0"/>
                <a:t>Edad Media</a:t>
              </a:r>
            </a:p>
            <a:p>
              <a:pPr algn="ctr"/>
              <a:r>
                <a:rPr lang="es-MX" sz="1200" dirty="0" err="1" smtClean="0"/>
                <a:t>Winslow</a:t>
              </a:r>
              <a:r>
                <a:rPr lang="es-MX" sz="1200" dirty="0" smtClean="0"/>
                <a:t> utilizo el termino “epidemiologia”</a:t>
              </a:r>
              <a:endParaRPr lang="es-MX" sz="1200" dirty="0"/>
            </a:p>
          </p:txBody>
        </p:sp>
        <p:sp>
          <p:nvSpPr>
            <p:cNvPr id="16" name="15 CuadroTexto"/>
            <p:cNvSpPr txBox="1"/>
            <p:nvPr/>
          </p:nvSpPr>
          <p:spPr>
            <a:xfrm>
              <a:off x="2195736" y="1916832"/>
              <a:ext cx="1239698" cy="1200329"/>
            </a:xfrm>
            <a:prstGeom prst="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s-MX" sz="1200" dirty="0" smtClean="0"/>
                <a:t>1546</a:t>
              </a:r>
            </a:p>
            <a:p>
              <a:pPr algn="ctr"/>
              <a:r>
                <a:rPr lang="es-MX" sz="1200" dirty="0" smtClean="0"/>
                <a:t>Renacimiento</a:t>
              </a:r>
            </a:p>
            <a:p>
              <a:pPr algn="ctr"/>
              <a:r>
                <a:rPr lang="es-MX" sz="1200" dirty="0" err="1" smtClean="0"/>
                <a:t>Francastoro</a:t>
              </a:r>
              <a:r>
                <a:rPr lang="es-MX" sz="1200" dirty="0" smtClean="0"/>
                <a:t> describe la enfermedad contagiosa </a:t>
              </a:r>
              <a:endParaRPr lang="es-MX" sz="1200" dirty="0"/>
            </a:p>
          </p:txBody>
        </p:sp>
        <p:cxnSp>
          <p:nvCxnSpPr>
            <p:cNvPr id="17" name="16 Conector recto de flecha"/>
            <p:cNvCxnSpPr/>
            <p:nvPr/>
          </p:nvCxnSpPr>
          <p:spPr>
            <a:xfrm>
              <a:off x="2843808" y="1268760"/>
              <a:ext cx="0" cy="576064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sp>
          <p:nvSpPr>
            <p:cNvPr id="20" name="19 CuadroTexto"/>
            <p:cNvSpPr txBox="1"/>
            <p:nvPr/>
          </p:nvSpPr>
          <p:spPr>
            <a:xfrm>
              <a:off x="3404310" y="2924944"/>
              <a:ext cx="1383714" cy="646331"/>
            </a:xfrm>
            <a:prstGeom prst="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s-MX" sz="1200" dirty="0" smtClean="0"/>
                <a:t>1600</a:t>
              </a:r>
            </a:p>
            <a:p>
              <a:pPr algn="ctr"/>
              <a:r>
                <a:rPr lang="es-MX" sz="1200" dirty="0" smtClean="0"/>
                <a:t>Inicio de la epidemiologia</a:t>
              </a:r>
              <a:endParaRPr lang="es-MX" sz="1200" dirty="0"/>
            </a:p>
          </p:txBody>
        </p:sp>
        <p:cxnSp>
          <p:nvCxnSpPr>
            <p:cNvPr id="21" name="20 Conector recto de flecha"/>
            <p:cNvCxnSpPr/>
            <p:nvPr/>
          </p:nvCxnSpPr>
          <p:spPr>
            <a:xfrm>
              <a:off x="4067944" y="1268760"/>
              <a:ext cx="0" cy="144016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22" name="21 Conector recto de flecha"/>
            <p:cNvCxnSpPr/>
            <p:nvPr/>
          </p:nvCxnSpPr>
          <p:spPr>
            <a:xfrm>
              <a:off x="5148064" y="1268760"/>
              <a:ext cx="0" cy="504056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sp>
          <p:nvSpPr>
            <p:cNvPr id="24" name="23 CuadroTexto"/>
            <p:cNvSpPr txBox="1"/>
            <p:nvPr/>
          </p:nvSpPr>
          <p:spPr>
            <a:xfrm>
              <a:off x="4412422" y="1772816"/>
              <a:ext cx="1383714" cy="1015663"/>
            </a:xfrm>
            <a:prstGeom prst="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s-MX" sz="1200" dirty="0" smtClean="0"/>
                <a:t>1662</a:t>
              </a:r>
            </a:p>
            <a:p>
              <a:pPr algn="ctr"/>
              <a:r>
                <a:rPr lang="es-MX" sz="1200" dirty="0" smtClean="0"/>
                <a:t>John </a:t>
              </a:r>
              <a:r>
                <a:rPr lang="es-MX" sz="1200" dirty="0" err="1" smtClean="0"/>
                <a:t>graunt</a:t>
              </a:r>
              <a:endParaRPr lang="es-MX" sz="1200" dirty="0" smtClean="0"/>
            </a:p>
            <a:p>
              <a:pPr algn="ctr"/>
              <a:r>
                <a:rPr lang="es-MX" sz="1200" dirty="0" smtClean="0"/>
                <a:t>Analiza datos de </a:t>
              </a:r>
              <a:r>
                <a:rPr lang="es-MX" sz="1200" dirty="0" err="1" smtClean="0"/>
                <a:t>motalidad</a:t>
              </a:r>
              <a:r>
                <a:rPr lang="es-MX" sz="1200" dirty="0" smtClean="0"/>
                <a:t> y morbilidad.</a:t>
              </a:r>
            </a:p>
          </p:txBody>
        </p:sp>
        <p:sp>
          <p:nvSpPr>
            <p:cNvPr id="25" name="24 CuadroTexto"/>
            <p:cNvSpPr txBox="1"/>
            <p:nvPr/>
          </p:nvSpPr>
          <p:spPr>
            <a:xfrm>
              <a:off x="5508104" y="2780928"/>
              <a:ext cx="1383714" cy="1015663"/>
            </a:xfrm>
            <a:prstGeom prst="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s-MX" sz="1200" dirty="0" smtClean="0"/>
                <a:t>1837</a:t>
              </a:r>
            </a:p>
            <a:p>
              <a:pPr algn="ctr"/>
              <a:r>
                <a:rPr lang="es-MX" sz="1200" dirty="0" smtClean="0"/>
                <a:t>William </a:t>
              </a:r>
              <a:r>
                <a:rPr lang="es-MX" sz="1200" dirty="0" err="1" smtClean="0"/>
                <a:t>Farr</a:t>
              </a:r>
              <a:endParaRPr lang="es-MX" sz="1200" dirty="0" smtClean="0"/>
            </a:p>
            <a:p>
              <a:pPr algn="ctr"/>
              <a:r>
                <a:rPr lang="es-MX" sz="1200" dirty="0" smtClean="0"/>
                <a:t>Padre de la vigilancia de la salud publica</a:t>
              </a:r>
            </a:p>
          </p:txBody>
        </p:sp>
        <p:cxnSp>
          <p:nvCxnSpPr>
            <p:cNvPr id="31" name="30 Conector recto de flecha"/>
            <p:cNvCxnSpPr/>
            <p:nvPr/>
          </p:nvCxnSpPr>
          <p:spPr>
            <a:xfrm>
              <a:off x="6228184" y="1268760"/>
              <a:ext cx="0" cy="144016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32" name="31 Conector recto de flecha"/>
            <p:cNvCxnSpPr/>
            <p:nvPr/>
          </p:nvCxnSpPr>
          <p:spPr>
            <a:xfrm>
              <a:off x="7236296" y="1268760"/>
              <a:ext cx="0" cy="432048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sp>
          <p:nvSpPr>
            <p:cNvPr id="36" name="35 CuadroTexto"/>
            <p:cNvSpPr txBox="1"/>
            <p:nvPr/>
          </p:nvSpPr>
          <p:spPr>
            <a:xfrm>
              <a:off x="6644670" y="1700808"/>
              <a:ext cx="1383714" cy="830997"/>
            </a:xfrm>
            <a:prstGeom prst="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s-MX" sz="1200" dirty="0" smtClean="0"/>
                <a:t>1840</a:t>
              </a:r>
            </a:p>
            <a:p>
              <a:pPr algn="ctr"/>
              <a:r>
                <a:rPr lang="es-MX" sz="1200" dirty="0" err="1" smtClean="0"/>
                <a:t>Storrs</a:t>
              </a:r>
              <a:r>
                <a:rPr lang="es-MX" sz="1200" dirty="0" smtClean="0"/>
                <a:t>, Holmes, </a:t>
              </a:r>
              <a:r>
                <a:rPr lang="es-MX" sz="1200" dirty="0" err="1" smtClean="0"/>
                <a:t>Smmelweis</a:t>
              </a:r>
              <a:endParaRPr lang="es-MX" sz="1200" dirty="0" smtClean="0"/>
            </a:p>
            <a:p>
              <a:pPr algn="ctr"/>
              <a:r>
                <a:rPr lang="es-MX" sz="1200" dirty="0" smtClean="0"/>
                <a:t>Fiebre </a:t>
              </a:r>
              <a:r>
                <a:rPr lang="es-MX" sz="1200" dirty="0" err="1" smtClean="0"/>
                <a:t>pueperal</a:t>
              </a:r>
              <a:r>
                <a:rPr lang="es-MX" sz="1200" dirty="0" smtClean="0"/>
                <a:t>.</a:t>
              </a:r>
            </a:p>
          </p:txBody>
        </p:sp>
      </p:grpSp>
      <p:grpSp>
        <p:nvGrpSpPr>
          <p:cNvPr id="38" name="37 Grupo"/>
          <p:cNvGrpSpPr/>
          <p:nvPr/>
        </p:nvGrpSpPr>
        <p:grpSpPr>
          <a:xfrm>
            <a:off x="1547664" y="4077072"/>
            <a:ext cx="5760640" cy="2487181"/>
            <a:chOff x="35496" y="1268760"/>
            <a:chExt cx="5760640" cy="2487181"/>
          </a:xfrm>
        </p:grpSpPr>
        <p:cxnSp>
          <p:nvCxnSpPr>
            <p:cNvPr id="39" name="38 Conector recto"/>
            <p:cNvCxnSpPr/>
            <p:nvPr/>
          </p:nvCxnSpPr>
          <p:spPr>
            <a:xfrm>
              <a:off x="539552" y="1268760"/>
              <a:ext cx="4608512" cy="0"/>
            </a:xfrm>
            <a:prstGeom prst="line">
              <a:avLst/>
            </a:prstGeom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40" name="39 Conector recto de flecha"/>
            <p:cNvCxnSpPr/>
            <p:nvPr/>
          </p:nvCxnSpPr>
          <p:spPr>
            <a:xfrm>
              <a:off x="539552" y="1268760"/>
              <a:ext cx="0" cy="576064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sp>
          <p:nvSpPr>
            <p:cNvPr id="41" name="40 CuadroTexto"/>
            <p:cNvSpPr txBox="1"/>
            <p:nvPr/>
          </p:nvSpPr>
          <p:spPr>
            <a:xfrm>
              <a:off x="35496" y="1772816"/>
              <a:ext cx="1239698" cy="646331"/>
            </a:xfrm>
            <a:prstGeom prst="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s-MX" sz="1200" dirty="0" smtClean="0"/>
                <a:t>1847</a:t>
              </a:r>
            </a:p>
            <a:p>
              <a:pPr algn="ctr"/>
              <a:r>
                <a:rPr lang="es-MX" sz="1200" dirty="0" err="1" smtClean="0"/>
                <a:t>Panum</a:t>
              </a:r>
              <a:r>
                <a:rPr lang="es-MX" sz="1200" dirty="0" smtClean="0"/>
                <a:t> </a:t>
              </a:r>
            </a:p>
            <a:p>
              <a:pPr algn="ctr"/>
              <a:r>
                <a:rPr lang="es-MX" sz="1200" dirty="0" err="1" smtClean="0"/>
                <a:t>Sarampion</a:t>
              </a:r>
              <a:endParaRPr lang="es-MX" sz="1200" dirty="0"/>
            </a:p>
          </p:txBody>
        </p:sp>
        <p:cxnSp>
          <p:nvCxnSpPr>
            <p:cNvPr id="42" name="41 Conector recto de flecha"/>
            <p:cNvCxnSpPr/>
            <p:nvPr/>
          </p:nvCxnSpPr>
          <p:spPr>
            <a:xfrm>
              <a:off x="1619672" y="1268760"/>
              <a:ext cx="0" cy="144016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sp>
          <p:nvSpPr>
            <p:cNvPr id="43" name="42 CuadroTexto"/>
            <p:cNvSpPr txBox="1"/>
            <p:nvPr/>
          </p:nvSpPr>
          <p:spPr>
            <a:xfrm>
              <a:off x="899592" y="2708920"/>
              <a:ext cx="1383714" cy="1015663"/>
            </a:xfrm>
            <a:prstGeom prst="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s-MX" sz="1200" dirty="0" smtClean="0"/>
                <a:t>1854</a:t>
              </a:r>
            </a:p>
            <a:p>
              <a:pPr algn="ctr"/>
              <a:r>
                <a:rPr lang="es-MX" sz="1200" dirty="0" smtClean="0"/>
                <a:t>John Snow</a:t>
              </a:r>
              <a:endParaRPr lang="es-MX" sz="1200" dirty="0" smtClean="0"/>
            </a:p>
            <a:p>
              <a:pPr algn="ctr"/>
              <a:r>
                <a:rPr lang="es-MX" sz="1200" dirty="0" smtClean="0"/>
                <a:t>Padre de la epidemiologia de campo</a:t>
              </a:r>
              <a:endParaRPr lang="es-MX" sz="1200" dirty="0"/>
            </a:p>
          </p:txBody>
        </p:sp>
        <p:sp>
          <p:nvSpPr>
            <p:cNvPr id="44" name="43 CuadroTexto"/>
            <p:cNvSpPr txBox="1"/>
            <p:nvPr/>
          </p:nvSpPr>
          <p:spPr>
            <a:xfrm>
              <a:off x="2195736" y="1916832"/>
              <a:ext cx="1239698" cy="1200329"/>
            </a:xfrm>
            <a:prstGeom prst="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s-MX" sz="1200" dirty="0" smtClean="0"/>
                <a:t>1857</a:t>
              </a:r>
            </a:p>
            <a:p>
              <a:pPr algn="ctr"/>
              <a:r>
                <a:rPr lang="es-MX" sz="1200" dirty="0" err="1" smtClean="0"/>
                <a:t>Budd</a:t>
              </a:r>
              <a:endParaRPr lang="es-MX" sz="1200" dirty="0" smtClean="0"/>
            </a:p>
            <a:p>
              <a:pPr algn="ctr"/>
              <a:r>
                <a:rPr lang="es-MX" sz="1200" dirty="0" err="1" smtClean="0"/>
                <a:t>Demostro</a:t>
              </a:r>
              <a:r>
                <a:rPr lang="es-MX" sz="1200" dirty="0" smtClean="0"/>
                <a:t> la transmisibilidad y contagio de padecimientos</a:t>
              </a:r>
              <a:endParaRPr lang="es-MX" sz="1200" dirty="0"/>
            </a:p>
          </p:txBody>
        </p:sp>
        <p:cxnSp>
          <p:nvCxnSpPr>
            <p:cNvPr id="45" name="44 Conector recto de flecha"/>
            <p:cNvCxnSpPr/>
            <p:nvPr/>
          </p:nvCxnSpPr>
          <p:spPr>
            <a:xfrm>
              <a:off x="2843808" y="1268760"/>
              <a:ext cx="0" cy="576064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sp>
          <p:nvSpPr>
            <p:cNvPr id="46" name="45 CuadroTexto"/>
            <p:cNvSpPr txBox="1"/>
            <p:nvPr/>
          </p:nvSpPr>
          <p:spPr>
            <a:xfrm>
              <a:off x="3404310" y="2924944"/>
              <a:ext cx="1383714" cy="830997"/>
            </a:xfrm>
            <a:prstGeom prst="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s-MX" sz="1200" dirty="0" smtClean="0"/>
                <a:t>1933</a:t>
              </a:r>
            </a:p>
            <a:p>
              <a:pPr algn="ctr"/>
              <a:r>
                <a:rPr lang="es-MX" sz="1200" dirty="0" err="1" smtClean="0"/>
                <a:t>Bigelow</a:t>
              </a:r>
              <a:r>
                <a:rPr lang="es-MX" sz="1200" dirty="0" smtClean="0"/>
                <a:t> y </a:t>
              </a:r>
              <a:r>
                <a:rPr lang="es-MX" sz="1200" dirty="0" err="1" smtClean="0"/>
                <a:t>lombard</a:t>
              </a:r>
              <a:endParaRPr lang="es-MX" sz="1200" dirty="0" smtClean="0"/>
            </a:p>
            <a:p>
              <a:pPr algn="ctr"/>
              <a:r>
                <a:rPr lang="es-MX" sz="1200" dirty="0" smtClean="0"/>
                <a:t>Epidemiologia del </a:t>
              </a:r>
              <a:r>
                <a:rPr lang="es-MX" sz="1200" dirty="0" err="1" smtClean="0"/>
                <a:t>cancer</a:t>
              </a:r>
              <a:r>
                <a:rPr lang="es-MX" sz="1200" dirty="0" smtClean="0"/>
                <a:t>.</a:t>
              </a:r>
              <a:endParaRPr lang="es-MX" sz="1200" dirty="0"/>
            </a:p>
          </p:txBody>
        </p:sp>
        <p:cxnSp>
          <p:nvCxnSpPr>
            <p:cNvPr id="47" name="46 Conector recto de flecha"/>
            <p:cNvCxnSpPr/>
            <p:nvPr/>
          </p:nvCxnSpPr>
          <p:spPr>
            <a:xfrm>
              <a:off x="4067944" y="1268760"/>
              <a:ext cx="0" cy="144016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48" name="47 Conector recto de flecha"/>
            <p:cNvCxnSpPr/>
            <p:nvPr/>
          </p:nvCxnSpPr>
          <p:spPr>
            <a:xfrm>
              <a:off x="5148064" y="1268760"/>
              <a:ext cx="0" cy="504056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sp>
          <p:nvSpPr>
            <p:cNvPr id="49" name="48 CuadroTexto"/>
            <p:cNvSpPr txBox="1"/>
            <p:nvPr/>
          </p:nvSpPr>
          <p:spPr>
            <a:xfrm>
              <a:off x="4412422" y="1772816"/>
              <a:ext cx="1383714" cy="830997"/>
            </a:xfrm>
            <a:prstGeom prst="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s-MX" sz="1200" dirty="0" smtClean="0"/>
                <a:t>1953 </a:t>
              </a:r>
            </a:p>
            <a:p>
              <a:pPr algn="ctr"/>
              <a:r>
                <a:rPr lang="es-MX" sz="1200" dirty="0" smtClean="0"/>
                <a:t>Dr. Jerry Morris </a:t>
              </a:r>
            </a:p>
            <a:p>
              <a:pPr algn="ctr"/>
              <a:r>
                <a:rPr lang="es-MX" sz="1200" dirty="0" smtClean="0"/>
                <a:t>Mortalidad de arterias</a:t>
              </a:r>
            </a:p>
          </p:txBody>
        </p:sp>
      </p:grpSp>
      <p:sp>
        <p:nvSpPr>
          <p:cNvPr id="55" name="54 CuadroTexto"/>
          <p:cNvSpPr txBox="1"/>
          <p:nvPr/>
        </p:nvSpPr>
        <p:spPr>
          <a:xfrm>
            <a:off x="6876256" y="5877272"/>
            <a:ext cx="20162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dirty="0" smtClean="0"/>
              <a:t>Alessandra Musich Salado</a:t>
            </a:r>
          </a:p>
          <a:p>
            <a:r>
              <a:rPr lang="es-MX" sz="1200" dirty="0" smtClean="0"/>
              <a:t>LOD 2313</a:t>
            </a:r>
          </a:p>
          <a:p>
            <a:r>
              <a:rPr lang="es-MX" sz="1200" dirty="0" smtClean="0"/>
              <a:t>2ª </a:t>
            </a:r>
            <a:r>
              <a:rPr lang="es-MX" sz="1200" dirty="0" err="1" smtClean="0"/>
              <a:t>Odontologia</a:t>
            </a:r>
            <a:endParaRPr lang="es-MX" sz="1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109</Words>
  <Application>Microsoft Office PowerPoint</Application>
  <PresentationFormat>Presentación en pantalla (4:3)</PresentationFormat>
  <Paragraphs>39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Historia de la epidemiologia.!!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Historia de la epidemiologia.!!</dc:title>
  <dc:creator>COSTCO</dc:creator>
  <cp:lastModifiedBy>COSTCO</cp:lastModifiedBy>
  <cp:revision>3</cp:revision>
  <dcterms:created xsi:type="dcterms:W3CDTF">2012-03-29T03:14:52Z</dcterms:created>
  <dcterms:modified xsi:type="dcterms:W3CDTF">2012-03-29T03:37:01Z</dcterms:modified>
</cp:coreProperties>
</file>