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62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71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05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55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5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77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1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79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59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77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0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AFCA-61C9-1D48-8E85-8BDFB93FFC3C}" type="datetimeFigureOut">
              <a:rPr lang="es-ES" smtClean="0"/>
              <a:t>26/05/13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AA1-8CC0-0048-8E6B-C1C6F33101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54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hyperlink" Target="http://enfermedadescorazon.about.com/od/Diagnostico/a/Que-Es-Un-Electrocardiograma-o-ECG.htm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676" y="1"/>
            <a:ext cx="4764325" cy="331438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071173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¿QUE ES ?</a:t>
            </a:r>
            <a:r>
              <a:rPr lang="es-ES" dirty="0">
                <a:solidFill>
                  <a:schemeClr val="accent3"/>
                </a:solidFill>
              </a:rPr>
              <a:t> </a:t>
            </a:r>
            <a:endParaRPr lang="es-ES_tradnl" dirty="0">
              <a:solidFill>
                <a:schemeClr val="accent3"/>
              </a:solidFill>
            </a:endParaRPr>
          </a:p>
          <a:p>
            <a:r>
              <a:rPr lang="es-ES" dirty="0" smtClean="0"/>
              <a:t> </a:t>
            </a:r>
            <a:r>
              <a:rPr lang="es-ES" dirty="0">
                <a:solidFill>
                  <a:srgbClr val="0000FF"/>
                </a:solidFill>
              </a:rPr>
              <a:t>se desarrolla como consecuencia de la obstrucción prolongada de una arteria coronaria principal y que, por tanto, acaba en la necrosis aguda del músculo que bombea la sangre en el corazón.</a:t>
            </a:r>
            <a:endParaRPr lang="es-ES_tradnl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" y="4128387"/>
            <a:ext cx="4151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DX:</a:t>
            </a:r>
          </a:p>
          <a:p>
            <a:r>
              <a:rPr lang="es-ES_tradnl" dirty="0">
                <a:solidFill>
                  <a:srgbClr val="0000FF"/>
                </a:solidFill>
              </a:rPr>
              <a:t>historia clínica de dolor de pecho isquémico que dure por más de 30 minutos.</a:t>
            </a:r>
          </a:p>
          <a:p>
            <a:r>
              <a:rPr lang="es-ES_tradnl" dirty="0">
                <a:solidFill>
                  <a:srgbClr val="0000FF"/>
                </a:solidFill>
              </a:rPr>
              <a:t>cambios en el electrocardiograma en una serie de trazos</a:t>
            </a:r>
            <a:r>
              <a:rPr lang="es-ES_tradnl" dirty="0" smtClean="0">
                <a:solidFill>
                  <a:srgbClr val="0000FF"/>
                </a:solidFill>
              </a:rPr>
              <a:t>.</a:t>
            </a:r>
          </a:p>
          <a:p>
            <a:r>
              <a:rPr lang="es-ES_tradnl" dirty="0">
                <a:solidFill>
                  <a:srgbClr val="0000FF"/>
                </a:solidFill>
                <a:hlinkClick r:id="rId5"/>
              </a:rPr>
              <a:t>Electrocardiograma (ECG): </a:t>
            </a:r>
            <a:endParaRPr lang="es-ES_tradnl" dirty="0" smtClean="0">
              <a:solidFill>
                <a:srgbClr val="0000FF"/>
              </a:solidFill>
            </a:endParaRPr>
          </a:p>
          <a:p>
            <a:r>
              <a:rPr lang="es-ES_tradnl" dirty="0" smtClean="0">
                <a:solidFill>
                  <a:srgbClr val="0000FF"/>
                </a:solidFill>
              </a:rPr>
              <a:t>Marcadores </a:t>
            </a:r>
            <a:r>
              <a:rPr lang="es-ES_tradnl" dirty="0">
                <a:solidFill>
                  <a:srgbClr val="0000FF"/>
                </a:solidFill>
              </a:rPr>
              <a:t>de lesión miocárdica</a:t>
            </a:r>
            <a:r>
              <a:rPr lang="es-ES_tradnl" dirty="0"/>
              <a:t>: </a:t>
            </a:r>
            <a:endParaRPr lang="es-ES_tradnl" dirty="0" smtClean="0"/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515" y="3561796"/>
            <a:ext cx="1732322" cy="13766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861094">
            <a:off x="4938418" y="3042360"/>
            <a:ext cx="36521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CAUSA DE MUERTE EN MEXICO Y EN JALISCO</a:t>
            </a:r>
            <a:endParaRPr lang="es-ES_tradn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 rot="20887058">
            <a:off x="-667530" y="484840"/>
            <a:ext cx="60729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INFARTO AGUDO DEL MIOCARDIO</a:t>
            </a:r>
            <a:endParaRPr lang="es-ES_tradn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263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</Words>
  <Application>Microsoft Macintosh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uvm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Raygoza</dc:creator>
  <cp:lastModifiedBy>Daniel Raygoza</cp:lastModifiedBy>
  <cp:revision>4</cp:revision>
  <dcterms:created xsi:type="dcterms:W3CDTF">2013-05-26T16:53:01Z</dcterms:created>
  <dcterms:modified xsi:type="dcterms:W3CDTF">2013-05-26T17:29:57Z</dcterms:modified>
</cp:coreProperties>
</file>