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910" autoAdjust="0"/>
  </p:normalViewPr>
  <p:slideViewPr>
    <p:cSldViewPr snapToGrid="0">
      <p:cViewPr>
        <p:scale>
          <a:sx n="81" d="100"/>
          <a:sy n="81" d="100"/>
        </p:scale>
        <p:origin x="2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C97A3-BFBB-4D8E-B4BB-92D628BFE161}" type="datetimeFigureOut">
              <a:rPr lang="es-MX" smtClean="0"/>
              <a:t>11/04/2014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2C040D5-FA1B-4585-A6AB-C179D34E2B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98305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C97A3-BFBB-4D8E-B4BB-92D628BFE161}" type="datetimeFigureOut">
              <a:rPr lang="es-MX" smtClean="0"/>
              <a:t>11/04/2014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2C040D5-FA1B-4585-A6AB-C179D34E2B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9957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C97A3-BFBB-4D8E-B4BB-92D628BFE161}" type="datetimeFigureOut">
              <a:rPr lang="es-MX" smtClean="0"/>
              <a:t>11/04/2014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2C040D5-FA1B-4585-A6AB-C179D34E2BEB}" type="slidenum">
              <a:rPr lang="es-MX" smtClean="0"/>
              <a:t>‹Nº›</a:t>
            </a:fld>
            <a:endParaRPr lang="es-MX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021994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C97A3-BFBB-4D8E-B4BB-92D628BFE161}" type="datetimeFigureOut">
              <a:rPr lang="es-MX" smtClean="0"/>
              <a:t>11/04/2014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2C040D5-FA1B-4585-A6AB-C179D34E2B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434986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C97A3-BFBB-4D8E-B4BB-92D628BFE161}" type="datetimeFigureOut">
              <a:rPr lang="es-MX" smtClean="0"/>
              <a:t>11/04/2014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2C040D5-FA1B-4585-A6AB-C179D34E2BEB}" type="slidenum">
              <a:rPr lang="es-MX" smtClean="0"/>
              <a:t>‹Nº›</a:t>
            </a:fld>
            <a:endParaRPr lang="es-MX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287065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C97A3-BFBB-4D8E-B4BB-92D628BFE161}" type="datetimeFigureOut">
              <a:rPr lang="es-MX" smtClean="0"/>
              <a:t>11/04/2014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2C040D5-FA1B-4585-A6AB-C179D34E2B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00446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C97A3-BFBB-4D8E-B4BB-92D628BFE161}" type="datetimeFigureOut">
              <a:rPr lang="es-MX" smtClean="0"/>
              <a:t>11/04/2014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040D5-FA1B-4585-A6AB-C179D34E2B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48012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C97A3-BFBB-4D8E-B4BB-92D628BFE161}" type="datetimeFigureOut">
              <a:rPr lang="es-MX" smtClean="0"/>
              <a:t>11/04/2014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040D5-FA1B-4585-A6AB-C179D34E2B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38880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C97A3-BFBB-4D8E-B4BB-92D628BFE161}" type="datetimeFigureOut">
              <a:rPr lang="es-MX" smtClean="0"/>
              <a:t>11/04/2014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040D5-FA1B-4585-A6AB-C179D34E2B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71618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C97A3-BFBB-4D8E-B4BB-92D628BFE161}" type="datetimeFigureOut">
              <a:rPr lang="es-MX" smtClean="0"/>
              <a:t>11/04/2014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2C040D5-FA1B-4585-A6AB-C179D34E2B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8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C97A3-BFBB-4D8E-B4BB-92D628BFE161}" type="datetimeFigureOut">
              <a:rPr lang="es-MX" smtClean="0"/>
              <a:t>11/04/2014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2C040D5-FA1B-4585-A6AB-C179D34E2B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75228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C97A3-BFBB-4D8E-B4BB-92D628BFE161}" type="datetimeFigureOut">
              <a:rPr lang="es-MX" smtClean="0"/>
              <a:t>11/04/2014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2C040D5-FA1B-4585-A6AB-C179D34E2B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53334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C97A3-BFBB-4D8E-B4BB-92D628BFE161}" type="datetimeFigureOut">
              <a:rPr lang="es-MX" smtClean="0"/>
              <a:t>11/04/2014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040D5-FA1B-4585-A6AB-C179D34E2B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31043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C97A3-BFBB-4D8E-B4BB-92D628BFE161}" type="datetimeFigureOut">
              <a:rPr lang="es-MX" smtClean="0"/>
              <a:t>11/04/2014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040D5-FA1B-4585-A6AB-C179D34E2B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1284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C97A3-BFBB-4D8E-B4BB-92D628BFE161}" type="datetimeFigureOut">
              <a:rPr lang="es-MX" smtClean="0"/>
              <a:t>11/04/2014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040D5-FA1B-4585-A6AB-C179D34E2B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8304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C97A3-BFBB-4D8E-B4BB-92D628BFE161}" type="datetimeFigureOut">
              <a:rPr lang="es-MX" smtClean="0"/>
              <a:t>11/04/2014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2C040D5-FA1B-4585-A6AB-C179D34E2B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16098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C97A3-BFBB-4D8E-B4BB-92D628BFE161}" type="datetimeFigureOut">
              <a:rPr lang="es-MX" smtClean="0"/>
              <a:t>11/04/2014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2C040D5-FA1B-4585-A6AB-C179D34E2B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66525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.mx/url?sa=i&amp;rct=j&amp;q=&amp;esrc=s&amp;source=images&amp;cd=&amp;docid=ESOeM9SOuz7hoM&amp;tbnid=9PiNE6sqh61UbM:&amp;ved=0CAYQjRw&amp;url=http://www.vivircrea.com/doacutende-estudiar-psicologiacutea.html&amp;ei=LJoiU5X3OoWDqQHjmYGABg&amp;bvm=bv.62922401,d.aWc&amp;psig=AFQjCNFQWpZPQ2MA253SAQ7fwlayHTskFA&amp;ust=1394862942382354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38300" y="550863"/>
            <a:ext cx="9144000" cy="2387600"/>
          </a:xfrm>
        </p:spPr>
        <p:txBody>
          <a:bodyPr/>
          <a:lstStyle/>
          <a:p>
            <a:r>
              <a:rPr lang="es-MX" smtClean="0"/>
              <a:t/>
            </a:r>
            <a:br>
              <a:rPr lang="es-MX" smtClean="0"/>
            </a:b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87400" y="2387600"/>
            <a:ext cx="11404600" cy="5664200"/>
          </a:xfrm>
        </p:spPr>
        <p:txBody>
          <a:bodyPr>
            <a:normAutofit fontScale="92500" lnSpcReduction="20000"/>
          </a:bodyPr>
          <a:lstStyle/>
          <a:p>
            <a:r>
              <a:rPr lang="es-MX" sz="2500" dirty="0"/>
              <a:t>Guadalajara , Jalisco</a:t>
            </a:r>
          </a:p>
          <a:p>
            <a:r>
              <a:rPr lang="es-MX" sz="2500" dirty="0"/>
              <a:t>Materia: Epidemiologia </a:t>
            </a:r>
          </a:p>
          <a:p>
            <a:r>
              <a:rPr lang="es-MX" sz="2500" dirty="0"/>
              <a:t>Tema: </a:t>
            </a:r>
            <a:r>
              <a:rPr lang="es-MX" sz="2500" dirty="0" err="1" smtClean="0"/>
              <a:t>Ascaris</a:t>
            </a:r>
            <a:r>
              <a:rPr lang="es-MX" sz="2500" dirty="0" smtClean="0"/>
              <a:t> </a:t>
            </a:r>
            <a:r>
              <a:rPr lang="es-MX" sz="2500" dirty="0" err="1"/>
              <a:t>lumbricoides</a:t>
            </a:r>
            <a:endParaRPr lang="es-MX" sz="2500" dirty="0"/>
          </a:p>
          <a:p>
            <a:r>
              <a:rPr lang="es-MX" sz="2500" dirty="0"/>
              <a:t>Matricula:LME4466</a:t>
            </a:r>
          </a:p>
          <a:p>
            <a:r>
              <a:rPr lang="es-MX" sz="2500" dirty="0"/>
              <a:t>Nombre: José Benjamín Aguilera Servín </a:t>
            </a:r>
          </a:p>
          <a:p>
            <a:r>
              <a:rPr lang="es-MX" sz="2500" dirty="0"/>
              <a:t>Grupo : 2B </a:t>
            </a:r>
          </a:p>
          <a:p>
            <a:r>
              <a:rPr lang="es-MX" sz="2500" dirty="0"/>
              <a:t>Maestro: DR. JOSÈ ANTONIO AVILA HERMOSILLO</a:t>
            </a:r>
          </a:p>
          <a:p>
            <a:r>
              <a:rPr lang="es-MX" dirty="0"/>
              <a:t>     </a:t>
            </a:r>
          </a:p>
          <a:p>
            <a:r>
              <a:rPr lang="es-MX" dirty="0"/>
              <a:t> </a:t>
            </a:r>
          </a:p>
          <a:p>
            <a:r>
              <a:rPr lang="es-MX" dirty="0"/>
              <a:t> </a:t>
            </a:r>
          </a:p>
          <a:p>
            <a:r>
              <a:rPr lang="es-MX" dirty="0"/>
              <a:t> </a:t>
            </a:r>
          </a:p>
          <a:p>
            <a:r>
              <a:rPr lang="es-MX" dirty="0"/>
              <a:t> </a:t>
            </a:r>
          </a:p>
          <a:p>
            <a:r>
              <a:rPr lang="es-MX" dirty="0"/>
              <a:t> </a:t>
            </a:r>
          </a:p>
          <a:p>
            <a:r>
              <a:rPr lang="es-MX" dirty="0"/>
              <a:t> </a:t>
            </a:r>
          </a:p>
          <a:p>
            <a:r>
              <a:rPr lang="es-MX" dirty="0"/>
              <a:t> </a:t>
            </a:r>
          </a:p>
          <a:p>
            <a:endParaRPr lang="es-MX" dirty="0"/>
          </a:p>
        </p:txBody>
      </p:sp>
      <p:pic>
        <p:nvPicPr>
          <p:cNvPr id="4" name="Imagen 3" descr="http://www.vivircrea.com/uploads/1/8/1/5/18154685/1173788.jpg?229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2597" y="111124"/>
            <a:ext cx="4503103" cy="14255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4929228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Tiempo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26023" y="1516084"/>
            <a:ext cx="8915400" cy="3777622"/>
          </a:xfrm>
        </p:spPr>
        <p:txBody>
          <a:bodyPr/>
          <a:lstStyle/>
          <a:p>
            <a:r>
              <a:rPr lang="es-MX" dirty="0"/>
              <a:t>Los huevos fertilizados requieren un período de incubación antes de </a:t>
            </a:r>
            <a:r>
              <a:rPr lang="es-MX" dirty="0" err="1"/>
              <a:t>serinfectantes</a:t>
            </a:r>
            <a:r>
              <a:rPr lang="es-MX" dirty="0"/>
              <a:t> (3 a 4 semanas en suelos cálidos y húmedos). En este tiempo </a:t>
            </a:r>
            <a:r>
              <a:rPr lang="es-MX" dirty="0" err="1"/>
              <a:t>sedesarrolla</a:t>
            </a:r>
            <a:r>
              <a:rPr lang="es-MX" dirty="0"/>
              <a:t> una larva </a:t>
            </a:r>
            <a:r>
              <a:rPr lang="es-MX" dirty="0" err="1"/>
              <a:t>rabdoide</a:t>
            </a:r>
            <a:r>
              <a:rPr lang="es-MX" dirty="0"/>
              <a:t> (móvil) de primer estadio que se transforma </a:t>
            </a:r>
            <a:r>
              <a:rPr lang="es-MX" dirty="0" smtClean="0"/>
              <a:t>de 2do </a:t>
            </a:r>
            <a:r>
              <a:rPr lang="es-MX" dirty="0"/>
              <a:t>estadio, la cual ya es infectiva (permanece viable varios meses</a:t>
            </a:r>
            <a:r>
              <a:rPr lang="es-MX" dirty="0" smtClean="0"/>
              <a:t>). Cuando los huevos fértiles son ingeridos llegan hasta duodeno donde se instala y se activan por el jugo gástrico.</a:t>
            </a:r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2882" y="3176984"/>
            <a:ext cx="4839117" cy="3719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52100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Lugar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err="1" smtClean="0"/>
              <a:t>Ascaris</a:t>
            </a:r>
            <a:r>
              <a:rPr lang="es-MX" dirty="0" smtClean="0"/>
              <a:t> </a:t>
            </a:r>
            <a:r>
              <a:rPr lang="es-MX" dirty="0" err="1" smtClean="0"/>
              <a:t>lumbricoides</a:t>
            </a:r>
            <a:r>
              <a:rPr lang="es-MX" dirty="0" smtClean="0"/>
              <a:t> es la helmintiasis intestinal más frecuente en el </a:t>
            </a:r>
            <a:r>
              <a:rPr lang="es-MX" dirty="0" err="1" smtClean="0"/>
              <a:t>mundo,sobre</a:t>
            </a:r>
            <a:r>
              <a:rPr lang="es-MX" dirty="0" smtClean="0"/>
              <a:t> todo en África, Latinoamérica y zonas de Asia. Predomina en condiciones que favorecen su desarrollo, tales como sanidad deficiente y climas cálidos o templados.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1363986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Persona 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Las persona mas infectadas o mas propensas a infectarse son los niño o adolecentes menor de 15 años  personas con bajos recursos </a:t>
            </a:r>
            <a:r>
              <a:rPr lang="es-MX" dirty="0" err="1" smtClean="0"/>
              <a:t>economicos</a:t>
            </a:r>
            <a:r>
              <a:rPr lang="es-MX" dirty="0" smtClean="0"/>
              <a:t> y mala higiene 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5403870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2751</TotalTime>
  <Words>171</Words>
  <Application>Microsoft Office PowerPoint</Application>
  <PresentationFormat>Panorámica</PresentationFormat>
  <Paragraphs>22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Espiral</vt:lpstr>
      <vt:lpstr> </vt:lpstr>
      <vt:lpstr>Tiempo</vt:lpstr>
      <vt:lpstr>Lugar</vt:lpstr>
      <vt:lpstr>Persona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JOSE aguilera</dc:creator>
  <cp:lastModifiedBy>JOSE aguilera</cp:lastModifiedBy>
  <cp:revision>5</cp:revision>
  <dcterms:created xsi:type="dcterms:W3CDTF">2014-04-10T03:33:51Z</dcterms:created>
  <dcterms:modified xsi:type="dcterms:W3CDTF">2014-04-12T03:54:27Z</dcterms:modified>
</cp:coreProperties>
</file>