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80" r:id="rId5"/>
    <p:sldId id="290" r:id="rId6"/>
    <p:sldId id="271" r:id="rId7"/>
    <p:sldId id="273" r:id="rId8"/>
    <p:sldId id="272" r:id="rId9"/>
    <p:sldId id="274" r:id="rId10"/>
    <p:sldId id="286" r:id="rId11"/>
    <p:sldId id="287" r:id="rId12"/>
    <p:sldId id="288" r:id="rId13"/>
    <p:sldId id="289" r:id="rId14"/>
    <p:sldId id="256" r:id="rId15"/>
    <p:sldId id="257" r:id="rId16"/>
    <p:sldId id="258" r:id="rId17"/>
    <p:sldId id="259" r:id="rId18"/>
    <p:sldId id="260" r:id="rId19"/>
    <p:sldId id="261" r:id="rId20"/>
    <p:sldId id="263" r:id="rId21"/>
    <p:sldId id="264" r:id="rId22"/>
    <p:sldId id="266" r:id="rId23"/>
    <p:sldId id="267" r:id="rId24"/>
    <p:sldId id="270" r:id="rId25"/>
    <p:sldId id="268" r:id="rId26"/>
    <p:sldId id="269" r:id="rId27"/>
    <p:sldId id="26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180512-B18A-4D7F-A3DD-341D609546E0}" type="datetimeFigureOut">
              <a:rPr lang="es-MX" smtClean="0"/>
              <a:pPr/>
              <a:t>12/07/2014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5E720D-5C7F-4C43-9927-3654A1FE88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Angelissima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6027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3854054" y="476250"/>
            <a:ext cx="1726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 dirty="0"/>
              <a:t>Perdurables</a:t>
            </a:r>
          </a:p>
        </p:txBody>
      </p:sp>
      <p:pic>
        <p:nvPicPr>
          <p:cNvPr id="2051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73" y="1206500"/>
            <a:ext cx="847844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uadroTexto 5"/>
          <p:cNvSpPr txBox="1">
            <a:spLocks noChangeArrowheads="1"/>
          </p:cNvSpPr>
          <p:nvPr/>
        </p:nvSpPr>
        <p:spPr bwMode="auto">
          <a:xfrm>
            <a:off x="1313260" y="5408613"/>
            <a:ext cx="5824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Elementos de la organización distintivos y que no cambian con el paso del tiempo y se vuelven elementos distintivos.</a:t>
            </a:r>
          </a:p>
        </p:txBody>
      </p:sp>
    </p:spTree>
    <p:extLst>
      <p:ext uri="{BB962C8B-B14F-4D97-AF65-F5344CB8AC3E}">
        <p14:creationId xmlns:p14="http://schemas.microsoft.com/office/powerpoint/2010/main" xmlns="" val="90233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5"/>
          <p:cNvSpPr txBox="1">
            <a:spLocks noChangeArrowheads="1"/>
          </p:cNvSpPr>
          <p:nvPr/>
        </p:nvSpPr>
        <p:spPr bwMode="auto">
          <a:xfrm>
            <a:off x="2801542" y="360364"/>
            <a:ext cx="2887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Características Distintivas Angelissima</a:t>
            </a:r>
          </a:p>
        </p:txBody>
      </p:sp>
      <p:pic>
        <p:nvPicPr>
          <p:cNvPr id="3075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291" y="949326"/>
            <a:ext cx="463391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" y="949326"/>
            <a:ext cx="30908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96617" y="5408613"/>
            <a:ext cx="6288881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</a:rPr>
              <a:t>Siempre se utilizan imágenes de mujeres en un estado de éxito o mostrando su lado más bello y/o sensual.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MX" dirty="0">
                <a:latin typeface="+mn-lt"/>
              </a:rPr>
              <a:t>Imagen de los primeros formatos de publicidad.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MX" dirty="0">
                <a:latin typeface="+mn-lt"/>
              </a:rPr>
              <a:t>Imagen de los formatos de publicidad actuales.</a:t>
            </a:r>
          </a:p>
        </p:txBody>
      </p:sp>
    </p:spTree>
    <p:extLst>
      <p:ext uri="{BB962C8B-B14F-4D97-AF65-F5344CB8AC3E}">
        <p14:creationId xmlns:p14="http://schemas.microsoft.com/office/powerpoint/2010/main" xmlns="" val="3276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3370660" y="77788"/>
            <a:ext cx="18359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Maquillaje</a:t>
            </a:r>
          </a:p>
        </p:txBody>
      </p:sp>
      <p:pic>
        <p:nvPicPr>
          <p:cNvPr id="4099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594" y="614363"/>
            <a:ext cx="40052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" y="573089"/>
            <a:ext cx="3071813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uadroTexto 6"/>
          <p:cNvSpPr txBox="1">
            <a:spLocks noChangeArrowheads="1"/>
          </p:cNvSpPr>
          <p:nvPr/>
        </p:nvSpPr>
        <p:spPr bwMode="auto">
          <a:xfrm>
            <a:off x="3999310" y="4791075"/>
            <a:ext cx="44422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Dato distintivo Angelissima:</a:t>
            </a:r>
          </a:p>
          <a:p>
            <a:pPr eaLnBrk="1" hangingPunct="1"/>
            <a:r>
              <a:rPr lang="es-MX" altLang="es-MX"/>
              <a:t>Los productos de la línea de maquillaje de Angelissima son claramente identificados por su aspecto sobrio y el logotipo de la marca siempre en una parte visible.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131706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265238"/>
            <a:ext cx="4825604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adroTexto 4"/>
          <p:cNvSpPr txBox="1">
            <a:spLocks noChangeArrowheads="1"/>
          </p:cNvSpPr>
          <p:nvPr/>
        </p:nvSpPr>
        <p:spPr bwMode="auto">
          <a:xfrm>
            <a:off x="3602831" y="322263"/>
            <a:ext cx="148709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Cremas</a:t>
            </a:r>
          </a:p>
        </p:txBody>
      </p:sp>
      <p:sp>
        <p:nvSpPr>
          <p:cNvPr id="5124" name="CuadroTexto 5"/>
          <p:cNvSpPr txBox="1">
            <a:spLocks noChangeArrowheads="1"/>
          </p:cNvSpPr>
          <p:nvPr/>
        </p:nvSpPr>
        <p:spPr bwMode="auto">
          <a:xfrm>
            <a:off x="115491" y="2627314"/>
            <a:ext cx="3961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Dato distintivo Angelissima:</a:t>
            </a:r>
          </a:p>
          <a:p>
            <a:pPr eaLnBrk="1" hangingPunct="1"/>
            <a:r>
              <a:rPr lang="es-MX" altLang="es-MX"/>
              <a:t>Los productos de la línea de cremas de Angelissima son visiblemente menos ostentosos que el de otras marcas y productos de la misma gama.</a:t>
            </a:r>
          </a:p>
          <a:p>
            <a:pPr eaLnBrk="1" hangingPunct="1"/>
            <a:r>
              <a:rPr lang="es-MX" altLang="es-MX"/>
              <a:t>Se caracteriza por diferentes tipos de soluciones que van enfocados principalmente al cuidado de la piel.</a:t>
            </a:r>
          </a:p>
        </p:txBody>
      </p:sp>
    </p:spTree>
    <p:extLst>
      <p:ext uri="{BB962C8B-B14F-4D97-AF65-F5344CB8AC3E}">
        <p14:creationId xmlns:p14="http://schemas.microsoft.com/office/powerpoint/2010/main" xmlns="" val="390949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1700808"/>
            <a:ext cx="3707904" cy="2952328"/>
          </a:xfrm>
        </p:spPr>
        <p:txBody>
          <a:bodyPr>
            <a:normAutofit/>
          </a:bodyPr>
          <a:lstStyle/>
          <a:p>
            <a:r>
              <a:rPr lang="es-MX" dirty="0" smtClean="0"/>
              <a:t>Personalidad </a:t>
            </a:r>
            <a:br>
              <a:rPr lang="es-MX" dirty="0" smtClean="0"/>
            </a:br>
            <a:r>
              <a:rPr lang="es-MX" dirty="0" smtClean="0"/>
              <a:t>Corporativa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04664"/>
            <a:ext cx="4695056" cy="292375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38551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76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Psíquico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MX" dirty="0" smtClean="0"/>
              <a:t>Misión: </a:t>
            </a:r>
            <a:r>
              <a:rPr lang="es-MX" i="1" dirty="0" err="1" smtClean="0"/>
              <a:t>Angelíssima</a:t>
            </a:r>
            <a:r>
              <a:rPr lang="es-MX" i="1" dirty="0" smtClean="0"/>
              <a:t> tiene </a:t>
            </a:r>
            <a:r>
              <a:rPr lang="es-MX" i="1" dirty="0"/>
              <a:t>como misión llevarte a este mundo de Salud y Belleza que te envuelve de una manera suave para lograr que renueves cada día tu propia esencia.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03957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2" y="548680"/>
            <a:ext cx="8229600" cy="7344816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Creencias</a:t>
            </a:r>
          </a:p>
          <a:p>
            <a:pPr marL="0" indent="0">
              <a:buNone/>
            </a:pPr>
            <a:r>
              <a:rPr lang="es-MX" i="1" dirty="0"/>
              <a:t>Vivir es renovarse día con día mejorar, reinventarse; crecer es aprender que el cuerpo cambia, pero sigues siendo la misma, sigues </a:t>
            </a:r>
            <a:r>
              <a:rPr lang="es-MX" i="1" dirty="0" smtClean="0"/>
              <a:t>siendo </a:t>
            </a:r>
            <a:r>
              <a:rPr lang="es-MX" i="1" dirty="0"/>
              <a:t>mujer</a:t>
            </a:r>
            <a:r>
              <a:rPr lang="es-MX" i="1" dirty="0" smtClean="0"/>
              <a:t>.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/>
              <a:t> </a:t>
            </a:r>
            <a:r>
              <a:rPr lang="es-MX" i="1" dirty="0" smtClean="0"/>
              <a:t>Los productos naturales</a:t>
            </a:r>
          </a:p>
          <a:p>
            <a:pPr marL="0" indent="0">
              <a:buNone/>
            </a:pPr>
            <a:r>
              <a:rPr lang="es-MX" i="1" dirty="0" smtClean="0"/>
              <a:t> son los más efectivos </a:t>
            </a:r>
          </a:p>
          <a:p>
            <a:pPr marL="0" indent="0">
              <a:buNone/>
            </a:pPr>
            <a:r>
              <a:rPr lang="es-MX" i="1" dirty="0" smtClean="0"/>
              <a:t>para lograr salud y belleza.</a:t>
            </a:r>
          </a:p>
          <a:p>
            <a:pPr marL="0" indent="0">
              <a:buNone/>
            </a:pPr>
            <a:endParaRPr lang="es-MX" i="1" dirty="0" smtClean="0"/>
          </a:p>
          <a:p>
            <a:pPr marL="0" indent="0">
              <a:buNone/>
            </a:pPr>
            <a:endParaRPr lang="es-MX" i="1" dirty="0"/>
          </a:p>
        </p:txBody>
      </p:sp>
      <p:pic>
        <p:nvPicPr>
          <p:cNvPr id="4" name="3 Imagen" descr="10255353_10152061874046179_77431222776892772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306" y="3861047"/>
            <a:ext cx="2966285" cy="29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11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endParaRPr lang="es-MX" i="1" dirty="0" smtClean="0"/>
          </a:p>
          <a:p>
            <a:endParaRPr lang="es-MX" i="1" dirty="0" smtClean="0"/>
          </a:p>
          <a:p>
            <a:endParaRPr lang="es-MX" i="1" dirty="0" smtClean="0"/>
          </a:p>
          <a:p>
            <a:r>
              <a:rPr lang="es-MX" i="1" dirty="0" smtClean="0"/>
              <a:t>La </a:t>
            </a:r>
            <a:r>
              <a:rPr lang="es-MX" i="1" dirty="0"/>
              <a:t>filosofía </a:t>
            </a:r>
            <a:r>
              <a:rPr lang="es-MX" i="1" dirty="0" err="1"/>
              <a:t>Omnilife</a:t>
            </a:r>
            <a:r>
              <a:rPr lang="es-MX" i="1" dirty="0"/>
              <a:t> va totalmente en contra de cualquier práctica que pudiera dañar el medio ambiente, por lo que siendo congruentes con la filosofía empresarial, las pruebas de los productos de </a:t>
            </a:r>
            <a:r>
              <a:rPr lang="es-MX" i="1" dirty="0" err="1"/>
              <a:t>Angelíssima</a:t>
            </a:r>
            <a:r>
              <a:rPr lang="es-MX" i="1" dirty="0"/>
              <a:t> no se realizan en </a:t>
            </a:r>
            <a:r>
              <a:rPr lang="es-MX" i="1" dirty="0" smtClean="0"/>
              <a:t>animales</a:t>
            </a:r>
          </a:p>
          <a:p>
            <a:r>
              <a:rPr lang="es-MX" i="1" dirty="0" smtClean="0"/>
              <a:t>En pro del empoderamiento de la mujer</a:t>
            </a:r>
          </a:p>
          <a:p>
            <a:r>
              <a:rPr lang="es-MX" i="1" dirty="0" smtClean="0"/>
              <a:t>Si </a:t>
            </a:r>
            <a:r>
              <a:rPr lang="es-MX" i="1" dirty="0"/>
              <a:t>empoderas a una mujer, empoderas a todo una familia. Por ende empoderas a una comunidad.</a:t>
            </a:r>
            <a:endParaRPr lang="es-MX" i="1" dirty="0" smtClean="0"/>
          </a:p>
          <a:p>
            <a:pPr marL="0" indent="0">
              <a:buNone/>
            </a:pP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xmlns="" val="327912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Valores </a:t>
            </a:r>
            <a:r>
              <a:rPr lang="es-MX" dirty="0"/>
              <a:t>de </a:t>
            </a:r>
            <a:r>
              <a:rPr lang="es-MX" dirty="0" smtClean="0"/>
              <a:t>Conducta: </a:t>
            </a:r>
          </a:p>
          <a:p>
            <a:pPr marL="0" indent="0">
              <a:buNone/>
            </a:pPr>
            <a:r>
              <a:rPr lang="es-MX" dirty="0" smtClean="0"/>
              <a:t>Responsabilidad</a:t>
            </a:r>
          </a:p>
          <a:p>
            <a:pPr marL="0" indent="0">
              <a:buNone/>
            </a:pPr>
            <a:r>
              <a:rPr lang="es-MX" dirty="0" smtClean="0"/>
              <a:t>Servicio</a:t>
            </a:r>
          </a:p>
          <a:p>
            <a:pPr marL="0" indent="0">
              <a:buNone/>
            </a:pPr>
            <a:r>
              <a:rPr lang="es-MX" dirty="0" smtClean="0"/>
              <a:t>Constancia</a:t>
            </a:r>
          </a:p>
          <a:p>
            <a:pPr marL="0" indent="0">
              <a:buNone/>
            </a:pPr>
            <a:r>
              <a:rPr lang="es-MX" dirty="0" smtClean="0"/>
              <a:t>Eficiencia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Valores </a:t>
            </a:r>
            <a:r>
              <a:rPr lang="es-MX" dirty="0"/>
              <a:t>de Actitud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Lealtad</a:t>
            </a:r>
          </a:p>
          <a:p>
            <a:pPr marL="0" indent="0">
              <a:buNone/>
            </a:pPr>
            <a:r>
              <a:rPr lang="es-MX" dirty="0" smtClean="0"/>
              <a:t>Honestidad</a:t>
            </a:r>
          </a:p>
          <a:p>
            <a:pPr marL="0" indent="0">
              <a:buNone/>
            </a:pPr>
            <a:r>
              <a:rPr lang="es-MX" dirty="0" smtClean="0"/>
              <a:t>Respeto </a:t>
            </a:r>
          </a:p>
          <a:p>
            <a:pPr marL="0" indent="0">
              <a:buNone/>
            </a:pPr>
            <a:r>
              <a:rPr lang="es-MX" dirty="0" smtClean="0"/>
              <a:t>Optimismo</a:t>
            </a:r>
            <a:endParaRPr lang="es-MX" dirty="0"/>
          </a:p>
        </p:txBody>
      </p:sp>
      <p:pic>
        <p:nvPicPr>
          <p:cNvPr id="4" name="4 Imagen" descr="10416639_10152083815706179_607572398186064697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429" y="1772816"/>
            <a:ext cx="4323184" cy="43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0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Belleza</a:t>
            </a:r>
          </a:p>
          <a:p>
            <a:r>
              <a:rPr lang="es-MX" dirty="0" err="1" smtClean="0"/>
              <a:t>Emprendurismo</a:t>
            </a:r>
            <a:endParaRPr lang="es-MX" dirty="0" smtClean="0"/>
          </a:p>
          <a:p>
            <a:r>
              <a:rPr lang="es-MX" dirty="0" smtClean="0"/>
              <a:t>Empoderamiento</a:t>
            </a:r>
          </a:p>
          <a:p>
            <a:r>
              <a:rPr lang="es-MX" dirty="0" smtClean="0"/>
              <a:t>Solidaridad</a:t>
            </a:r>
          </a:p>
          <a:p>
            <a:r>
              <a:rPr lang="es-MX" dirty="0" smtClean="0"/>
              <a:t>Conciencia social</a:t>
            </a:r>
          </a:p>
          <a:p>
            <a:r>
              <a:rPr lang="es-MX" dirty="0" smtClean="0"/>
              <a:t>Crecimiento personal y profesional</a:t>
            </a:r>
          </a:p>
          <a:p>
            <a:r>
              <a:rPr lang="es-MX" dirty="0" smtClean="0"/>
              <a:t>Liderazgo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8447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Quien es ANGELISSIMA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2440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i="1" dirty="0"/>
              <a:t>"ME VEO BIEN Y ME SIENTO BIEN" </a:t>
            </a:r>
            <a:endParaRPr lang="es-MX" sz="2800" i="1" dirty="0" smtClean="0"/>
          </a:p>
          <a:p>
            <a:pPr marL="0" indent="0">
              <a:buNone/>
            </a:pPr>
            <a:r>
              <a:rPr lang="es-MX" sz="2800" i="1" dirty="0"/>
              <a:t>E</a:t>
            </a:r>
            <a:r>
              <a:rPr lang="es-MX" sz="2800" i="1" dirty="0" smtClean="0"/>
              <a:t>se </a:t>
            </a:r>
            <a:r>
              <a:rPr lang="es-MX" sz="2800" i="1" dirty="0"/>
              <a:t>es nuestro objetivo. Esta </a:t>
            </a:r>
            <a:r>
              <a:rPr lang="es-MX" sz="2800" i="1" dirty="0" smtClean="0"/>
              <a:t>línea </a:t>
            </a:r>
            <a:r>
              <a:rPr lang="es-MX" sz="2800" i="1" dirty="0"/>
              <a:t>de belleza nutricional, tiene para ti los productos más novedosos. Seguimos la filosofía "cuidar la salud y enriquecer la belleza"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586842"/>
            <a:ext cx="4824536" cy="30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27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Actitudes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Perseverancia</a:t>
            </a:r>
          </a:p>
          <a:p>
            <a:r>
              <a:rPr lang="es-MX" dirty="0" smtClean="0"/>
              <a:t>Autonomía para actuar</a:t>
            </a:r>
          </a:p>
          <a:p>
            <a:r>
              <a:rPr lang="es-MX" dirty="0" smtClean="0"/>
              <a:t>Valentía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7562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Cuerpo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Negocio: Venta de cosméticos naturales</a:t>
            </a:r>
          </a:p>
          <a:p>
            <a:r>
              <a:rPr lang="es-MX" dirty="0" smtClean="0"/>
              <a:t>Materias primas: Sustancias naturales</a:t>
            </a:r>
          </a:p>
          <a:p>
            <a:r>
              <a:rPr lang="es-MX" dirty="0" smtClean="0"/>
              <a:t>Inversión: Mínima inversión por parte de las afiliadas</a:t>
            </a:r>
          </a:p>
          <a:p>
            <a:r>
              <a:rPr lang="es-MX" dirty="0" smtClean="0"/>
              <a:t>Instalación: Oficinas </a:t>
            </a:r>
          </a:p>
          <a:p>
            <a:r>
              <a:rPr lang="es-MX" dirty="0" smtClean="0"/>
              <a:t> Tecnología: “Productos realizados con la más alta tecnología”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7154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Comportamiento corporativo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3354185" cy="1862051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84784"/>
            <a:ext cx="3168353" cy="3433490"/>
          </a:xfrm>
          <a:prstGeom prst="rect">
            <a:avLst/>
          </a:prstGeom>
        </p:spPr>
      </p:pic>
      <p:pic>
        <p:nvPicPr>
          <p:cNvPr id="6" name="5 Imagen" descr="foto_mari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4440414" cy="26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87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5 Imagen" descr="10308055_1458522821056556_28207832335935491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580" y="1772816"/>
            <a:ext cx="91935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1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corporativo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68" y="1988840"/>
            <a:ext cx="88160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4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Corporativa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4607145" cy="28369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642" y="1556792"/>
            <a:ext cx="4212468" cy="27596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535654"/>
            <a:ext cx="3789147" cy="2061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339" y="4725144"/>
            <a:ext cx="5100252" cy="1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Persona que influye en la personalidad de la empresa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916832"/>
            <a:ext cx="4186808" cy="5257800"/>
          </a:xfrm>
        </p:spPr>
        <p:txBody>
          <a:bodyPr/>
          <a:lstStyle/>
          <a:p>
            <a:r>
              <a:rPr lang="es-MX" dirty="0" smtClean="0"/>
              <a:t>Angélica Fuentes</a:t>
            </a:r>
          </a:p>
          <a:p>
            <a:pPr marL="0" indent="0">
              <a:buNone/>
            </a:pPr>
            <a:r>
              <a:rPr lang="es-MX" sz="2400" i="1" dirty="0" smtClean="0"/>
              <a:t>“Angélica </a:t>
            </a:r>
            <a:r>
              <a:rPr lang="es-MX" sz="2400" i="1" dirty="0"/>
              <a:t>Fuentes sigue cosechando éxitos, los cuales comparte con las mujeres que desean crecer </a:t>
            </a:r>
            <a:r>
              <a:rPr lang="es-MX" sz="2400" i="1" dirty="0" smtClean="0"/>
              <a:t>en todos </a:t>
            </a:r>
            <a:r>
              <a:rPr lang="es-MX" sz="2400" i="1" dirty="0"/>
              <a:t>los aspectos de su vida. Ella es el ejemplo viviente de una mujer con poder, segura de sí misma, inteligente y con actitud positiva: los resultados y los éxitos se acumulan día con </a:t>
            </a:r>
            <a:r>
              <a:rPr lang="es-MX" sz="2400" i="1" dirty="0" smtClean="0"/>
              <a:t>día”</a:t>
            </a:r>
            <a:endParaRPr lang="es-MX" sz="2400" i="1" dirty="0"/>
          </a:p>
        </p:txBody>
      </p:sp>
      <p:pic>
        <p:nvPicPr>
          <p:cNvPr id="4" name="5 Imagen" descr="angelica_fuentestell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93458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Soul</a:t>
            </a:r>
            <a:r>
              <a:rPr lang="es-MX" dirty="0" smtClean="0"/>
              <a:t> and </a:t>
            </a:r>
            <a:r>
              <a:rPr lang="es-MX" dirty="0" err="1" smtClean="0"/>
              <a:t>Mind</a:t>
            </a:r>
            <a:endParaRPr lang="es-MX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81209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/>
              <a:t/>
            </a:r>
            <a:br>
              <a:rPr lang="es-MX" sz="2700" b="1" dirty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3600" b="1" dirty="0" smtClean="0"/>
              <a:t>Cultura Corporativa </a:t>
            </a:r>
            <a:br>
              <a:rPr lang="es-MX" sz="3600" b="1" dirty="0" smtClean="0"/>
            </a:br>
            <a:r>
              <a:rPr lang="es-MX" sz="3600" b="1" dirty="0" err="1" smtClean="0"/>
              <a:t>Soul</a:t>
            </a:r>
            <a:r>
              <a:rPr lang="es-MX" sz="3600" b="1" dirty="0" smtClean="0"/>
              <a:t> (ALMA) de </a:t>
            </a:r>
            <a:r>
              <a:rPr lang="es-MX" sz="3600" b="1" dirty="0" err="1" smtClean="0"/>
              <a:t>Angelíssima</a:t>
            </a: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700" dirty="0" smtClean="0"/>
              <a:t>-Conjunto de creencias, valores y pautas de conducta compartidas.</a:t>
            </a: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4644008" cy="47971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MX" dirty="0"/>
          </a:p>
          <a:p>
            <a:pPr algn="ctr"/>
            <a:r>
              <a:rPr lang="es-MX" dirty="0" smtClean="0"/>
              <a:t>Mujeres líderes independientes y con poder. </a:t>
            </a:r>
          </a:p>
          <a:p>
            <a:pPr algn="ctr"/>
            <a:r>
              <a:rPr lang="es-MX" dirty="0" smtClean="0"/>
              <a:t>Bienestar económico.</a:t>
            </a:r>
          </a:p>
          <a:p>
            <a:pPr algn="ctr"/>
            <a:r>
              <a:rPr lang="es-MX" dirty="0" smtClean="0"/>
              <a:t>Orden, actitud positiva, cuidado de la imagen y belleza.</a:t>
            </a:r>
            <a:endParaRPr lang="es-MX" dirty="0"/>
          </a:p>
        </p:txBody>
      </p:sp>
      <p:pic>
        <p:nvPicPr>
          <p:cNvPr id="4" name="3 Imagen" descr="10300109_10152030818941179_572921748071422832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564904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97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Características centrales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4962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>Filosofía corporativa</a:t>
            </a:r>
            <a:br>
              <a:rPr lang="es-MX" sz="2700" b="1" dirty="0" smtClean="0"/>
            </a:br>
            <a:r>
              <a:rPr lang="es-MX" sz="2700" b="1" dirty="0" err="1" smtClean="0"/>
              <a:t>Mind</a:t>
            </a:r>
            <a:r>
              <a:rPr lang="es-MX" sz="2700" b="1" dirty="0" smtClean="0"/>
              <a:t> (MENTE) de </a:t>
            </a:r>
            <a:r>
              <a:rPr lang="es-MX" sz="2700" b="1" dirty="0" err="1" smtClean="0"/>
              <a:t>Angelíssima</a:t>
            </a: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400" dirty="0" smtClean="0"/>
              <a:t>-Concepción global de la organización establecida por la alta dirección.</a:t>
            </a:r>
            <a:br>
              <a:rPr lang="es-MX" sz="2400" dirty="0" smtClean="0"/>
            </a:b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MX" dirty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-Misión: “Somos </a:t>
            </a:r>
            <a:r>
              <a:rPr lang="es-MX" dirty="0"/>
              <a:t>Gente que Cuida a la Gente y al Medio </a:t>
            </a:r>
            <a:r>
              <a:rPr lang="es-MX" dirty="0" smtClean="0"/>
              <a:t>Ambiente…” “Línea de belleza de última generación para el cuidado del cuerpo y de la piel, para que luzcas naturalmente  bella por dentro y  por fuera.”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-Visión: “Que </a:t>
            </a:r>
            <a:r>
              <a:rPr lang="es-MX" dirty="0"/>
              <a:t>nuestra gente alcance su satisfacción plena impulsando su desarrollo y crecimiento integral</a:t>
            </a:r>
            <a:r>
              <a:rPr lang="es-MX" dirty="0" smtClean="0"/>
              <a:t>.”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-Valores compartidos: </a:t>
            </a:r>
            <a:r>
              <a:rPr lang="es-MX" dirty="0"/>
              <a:t> </a:t>
            </a:r>
            <a:r>
              <a:rPr lang="es-MX" dirty="0" smtClean="0"/>
              <a:t>”Realización, dedicación, esfuerzo, solidaridad, </a:t>
            </a:r>
            <a:r>
              <a:rPr lang="es-MX" dirty="0"/>
              <a:t>respeto y </a:t>
            </a:r>
            <a:r>
              <a:rPr lang="es-MX" dirty="0" smtClean="0"/>
              <a:t> tolerancia, </a:t>
            </a:r>
            <a:r>
              <a:rPr lang="es-MX" dirty="0"/>
              <a:t>preservar el medio </a:t>
            </a:r>
            <a:r>
              <a:rPr lang="es-MX" dirty="0" smtClean="0"/>
              <a:t>ambiente, </a:t>
            </a:r>
            <a:r>
              <a:rPr lang="es-MX" dirty="0"/>
              <a:t>apoyar la </a:t>
            </a:r>
            <a:r>
              <a:rPr lang="es-MX" dirty="0" smtClean="0"/>
              <a:t>educación.”</a:t>
            </a:r>
          </a:p>
          <a:p>
            <a:pPr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5754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Angelissima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Productos cosméticos, cremas faciales y corporales, perfumes, productos para el cabello y para el cuidado personal de las mujeres que son emprendedoras, que buscan un negocio independiente. </a:t>
            </a:r>
          </a:p>
          <a:p>
            <a:endParaRPr lang="es-MX" dirty="0" smtClean="0"/>
          </a:p>
          <a:p>
            <a:r>
              <a:rPr lang="es-MX" dirty="0" smtClean="0"/>
              <a:t>Productos naturales de calidad creados con la mas alta tecnología.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751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Empresa que impulsa a las mujeres a empoderarse sobre el negocio.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5 Marcador de contenido" descr="angelica manifiest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96702"/>
            <a:ext cx="4038600" cy="177745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Características perdurables.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A</a:t>
            </a:r>
            <a:r>
              <a:rPr lang="es-MX" dirty="0" err="1" smtClean="0"/>
              <a:t>ngelissima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288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08948"/>
            <a:ext cx="8229600" cy="3157728"/>
          </a:xfrm>
        </p:spPr>
      </p:pic>
    </p:spTree>
    <p:extLst>
      <p:ext uri="{BB962C8B-B14F-4D97-AF65-F5344CB8AC3E}">
        <p14:creationId xmlns:p14="http://schemas.microsoft.com/office/powerpoint/2010/main" xmlns="" val="2927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Angélica Fuentes ha unido los beneficios de la  naturaleza, lo más novedoso de la tecnología y lo mejor de ser mujer, en productos de calidad incomparable: ¡</a:t>
            </a:r>
            <a:r>
              <a:rPr lang="es-MX" dirty="0" err="1" smtClean="0"/>
              <a:t>Angelíssima</a:t>
            </a:r>
            <a:r>
              <a:rPr lang="es-MX" dirty="0" smtClean="0"/>
              <a:t>! Una línea cien por ciento inspirada en ella.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828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936" y="1143289"/>
            <a:ext cx="3655219" cy="4873625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El empoderamiento de la mujer, como líder empresarial.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456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232</TotalTime>
  <Words>517</Words>
  <Application>Microsoft Office PowerPoint</Application>
  <PresentationFormat>Presentación en pantalla (4:3)</PresentationFormat>
  <Paragraphs>95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Módulo</vt:lpstr>
      <vt:lpstr>Angelissima</vt:lpstr>
      <vt:lpstr>Quien es ANGELISSIMA</vt:lpstr>
      <vt:lpstr>Características centrales</vt:lpstr>
      <vt:lpstr>Angelissima</vt:lpstr>
      <vt:lpstr>Diapositiva 5</vt:lpstr>
      <vt:lpstr>Características perdurables.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Personalidad  Corporativa</vt:lpstr>
      <vt:lpstr>Centro Psíquico</vt:lpstr>
      <vt:lpstr>Diapositiva 16</vt:lpstr>
      <vt:lpstr>Diapositiva 17</vt:lpstr>
      <vt:lpstr>Valores</vt:lpstr>
      <vt:lpstr>Valores</vt:lpstr>
      <vt:lpstr>Objetivo</vt:lpstr>
      <vt:lpstr>Actitudes</vt:lpstr>
      <vt:lpstr>Cuerpo</vt:lpstr>
      <vt:lpstr>Comportamiento corporativo</vt:lpstr>
      <vt:lpstr>Diapositiva 24</vt:lpstr>
      <vt:lpstr>Diseño corporativo</vt:lpstr>
      <vt:lpstr>Comunicación Corporativa</vt:lpstr>
      <vt:lpstr>Persona que influye en la personalidad de la empresa</vt:lpstr>
      <vt:lpstr>Soul and Mind</vt:lpstr>
      <vt:lpstr>   Cultura Corporativa  Soul (ALMA) de Angelíssima  -Conjunto de creencias, valores y pautas de conducta compartidas. </vt:lpstr>
      <vt:lpstr>   Filosofía corporativa Mind (MENTE) de Angelíssima -Concepción global de la organización establecida por la alta dirección.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Personalidad Corporativa</dc:title>
  <dc:creator>Christian Alexis</dc:creator>
  <cp:lastModifiedBy>K.Siordia</cp:lastModifiedBy>
  <cp:revision>14</cp:revision>
  <dcterms:created xsi:type="dcterms:W3CDTF">2014-07-03T03:07:24Z</dcterms:created>
  <dcterms:modified xsi:type="dcterms:W3CDTF">2014-07-13T02:23:56Z</dcterms:modified>
</cp:coreProperties>
</file>