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60" r:id="rId4"/>
    <p:sldId id="261" r:id="rId5"/>
    <p:sldId id="262" r:id="rId6"/>
    <p:sldId id="263" r:id="rId7"/>
    <p:sldId id="257" r:id="rId8"/>
    <p:sldId id="259" r:id="rId9"/>
    <p:sldId id="25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5" r:id="rId25"/>
    <p:sldId id="266" r:id="rId26"/>
    <p:sldId id="289" r:id="rId27"/>
    <p:sldId id="291" r:id="rId28"/>
    <p:sldId id="267" r:id="rId29"/>
    <p:sldId id="268" r:id="rId30"/>
    <p:sldId id="269" r:id="rId31"/>
    <p:sldId id="270" r:id="rId32"/>
    <p:sldId id="290" r:id="rId33"/>
    <p:sldId id="293" r:id="rId34"/>
    <p:sldId id="292" r:id="rId35"/>
    <p:sldId id="285" r:id="rId36"/>
    <p:sldId id="288" r:id="rId37"/>
    <p:sldId id="286" r:id="rId38"/>
    <p:sldId id="294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2BDF96-EFBE-4BB6-888F-5C5176F8FC5D}" type="datetimeFigureOut">
              <a:rPr lang="es-MX" smtClean="0"/>
              <a:pPr/>
              <a:t>23/07/2014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268777" cy="36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7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El conjunto de observables formado por hechos de la realidad y condiciones empíricas que hacen al ser corporativo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0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CENTRO </a:t>
            </a:r>
            <a:r>
              <a:rPr lang="es-MX" sz="4000" dirty="0" smtClean="0"/>
              <a:t>PSÍQUICO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188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Enriquecer la vida de las mujeres, enaltecer el corazón y el espíritu de cada mujer, al alcanzar su crecimiento personal y profesional; y al llenar las expectativas cuyas vidas han sido transformadas al compartir esta gran oportunidad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93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Proporcionar a las mujeres una oportunidad sin precedentes para la independencia financiera, la carrera y la realización personal y para lograr la satisfacción total del cliente mediante la entrega de los productos y servicios que mejoran de una mujer autoimagen y confianza.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073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CREENCIAS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L</a:t>
            </a:r>
            <a:r>
              <a:rPr lang="es-MX" dirty="0" smtClean="0"/>
              <a:t>a seguridad de el consumidor es nuestra prioridad principal.</a:t>
            </a:r>
          </a:p>
          <a:p>
            <a:r>
              <a:rPr lang="es-MX" dirty="0" smtClean="0"/>
              <a:t>La decisión sobre cada producto debe estar basada en hechos científicos no en opiniones.</a:t>
            </a:r>
          </a:p>
          <a:p>
            <a:r>
              <a:rPr lang="es-MX" dirty="0" smtClean="0"/>
              <a:t>En contra de las pruebas con animales.</a:t>
            </a:r>
          </a:p>
          <a:p>
            <a:r>
              <a:rPr lang="es-MX" dirty="0"/>
              <a:t>T</a:t>
            </a:r>
            <a:r>
              <a:rPr lang="es-MX" dirty="0" smtClean="0"/>
              <a:t>rata a los demás como </a:t>
            </a:r>
            <a:r>
              <a:rPr lang="es-MX" dirty="0" err="1" smtClean="0"/>
              <a:t>querrias</a:t>
            </a:r>
            <a:r>
              <a:rPr lang="es-MX" dirty="0" smtClean="0"/>
              <a:t> que te trataran a ti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870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RESPONSABILIDAD </a:t>
            </a:r>
          </a:p>
          <a:p>
            <a:r>
              <a:rPr lang="es-MX" dirty="0" smtClean="0"/>
              <a:t>HONESTIDAD </a:t>
            </a:r>
          </a:p>
          <a:p>
            <a:r>
              <a:rPr lang="es-MX" dirty="0" smtClean="0"/>
              <a:t>DISCIPLINA </a:t>
            </a:r>
          </a:p>
          <a:p>
            <a:r>
              <a:rPr lang="es-MX" dirty="0" smtClean="0"/>
              <a:t>COMPROMISO</a:t>
            </a:r>
          </a:p>
          <a:p>
            <a:r>
              <a:rPr lang="es-MX" dirty="0" smtClean="0"/>
              <a:t>INTEGRIDAD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90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Su principal objetivo es enriquecer la vida de las mujeres que consumen y venden sus productos.</a:t>
            </a:r>
          </a:p>
          <a:p>
            <a:r>
              <a:rPr lang="es-MX" dirty="0" smtClean="0"/>
              <a:t>Ofrecer a la mujer una ilimitada oportunidad para el éxito personal y financiero.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10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PERSONALIDAD MARY KAY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MARY KAY se conecta con mujeres alrededor del mundo nos ayuda a entender lo que es importante para ellas y nos permite ofrecer continuamente productos que satisfacen y deleitan.  Cada año, bajo la directriz de expertos científicos en el cuidado de la piel, miles de mujeres usan y evalúan los productos Mary </a:t>
            </a:r>
            <a:r>
              <a:rPr lang="es-MX" dirty="0" err="1" smtClean="0"/>
              <a:t>Kay</a:t>
            </a:r>
            <a:r>
              <a:rPr lang="es-MX" dirty="0" smtClean="0"/>
              <a:t> alrededor del mundo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366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PERSONALIDAD MARY KAY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MARY KAY brinda oportunidad a miles de mujeres para formar parte de su equipo, con una estructura de venta y compra bien establecida.</a:t>
            </a:r>
          </a:p>
          <a:p>
            <a:r>
              <a:rPr lang="es-MX" dirty="0" smtClean="0"/>
              <a:t>Sistema unificado de compra y venta dentro de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173876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 CORPORATIVO 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456384" cy="476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429100" cy="292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4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Visión Objetiva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933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COMPONENTES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613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MISIÓN CORPORATIVA MARY KAY: </a:t>
            </a:r>
          </a:p>
          <a:p>
            <a:pPr marL="0" indent="0" algn="just">
              <a:buNone/>
            </a:pPr>
            <a:r>
              <a:rPr lang="es-MX" sz="2800" dirty="0" smtClean="0"/>
              <a:t>Enriquecer la vida de las mujeres, enaltecer el corazón y el espíritu de cada mujer, al alcanzar su crecimiento personal y profesional; y al llenar las expectativas cuyas vidas han sido transformadas al compartir esta gran oportunidad.</a:t>
            </a:r>
          </a:p>
          <a:p>
            <a:pPr marL="0" indent="0" algn="just">
              <a:buNone/>
            </a:pPr>
            <a:endParaRPr lang="es-MX" sz="40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274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CORPORATIVA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VISIÓN CORPORATIVA MARY KAY:</a:t>
            </a:r>
          </a:p>
          <a:p>
            <a:pPr marL="0" indent="0">
              <a:buNone/>
            </a:pPr>
            <a:r>
              <a:rPr lang="es-MX" dirty="0" smtClean="0"/>
              <a:t>Proporcionar a las mujeres una oportunidad sin precedentes para la independencia financiera, la carrera y la realización personal y para lograr la satisfacción total del cliente mediante la entrega de los productos y servicios que mejoran de una mujer autoimagen y confianza.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581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 CORPORATIVOS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VALORES CORPORATIVOS MARY KAY:</a:t>
            </a:r>
          </a:p>
          <a:p>
            <a:r>
              <a:rPr lang="es-MX" dirty="0" smtClean="0"/>
              <a:t>RESPONSABILIDAD </a:t>
            </a:r>
          </a:p>
          <a:p>
            <a:r>
              <a:rPr lang="es-MX" dirty="0" smtClean="0"/>
              <a:t>HONESTIDAD </a:t>
            </a:r>
          </a:p>
          <a:p>
            <a:r>
              <a:rPr lang="es-MX" dirty="0" smtClean="0"/>
              <a:t>DISCIPLINA </a:t>
            </a:r>
          </a:p>
          <a:p>
            <a:r>
              <a:rPr lang="es-MX" dirty="0" smtClean="0"/>
              <a:t>COMPROMISO</a:t>
            </a:r>
          </a:p>
          <a:p>
            <a:r>
              <a:rPr lang="es-MX" smtClean="0"/>
              <a:t>INTEGRIDAD</a:t>
            </a:r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75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Elementos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• Los signos que se distinguen son: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429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b="1" dirty="0" smtClean="0"/>
              <a:t>Filosofía </a:t>
            </a:r>
          </a:p>
          <a:p>
            <a:r>
              <a:rPr lang="es-MX" b="1" dirty="0" smtClean="0"/>
              <a:t>Nombre </a:t>
            </a:r>
          </a:p>
          <a:p>
            <a:r>
              <a:rPr lang="es-MX" b="1" dirty="0" smtClean="0"/>
              <a:t>Logo </a:t>
            </a:r>
          </a:p>
          <a:p>
            <a:r>
              <a:rPr lang="es-MX" b="1" dirty="0" smtClean="0"/>
              <a:t>Tipografía </a:t>
            </a:r>
          </a:p>
          <a:p>
            <a:r>
              <a:rPr lang="es-MX" b="1" dirty="0" smtClean="0"/>
              <a:t>Colores </a:t>
            </a:r>
          </a:p>
          <a:p>
            <a:r>
              <a:rPr lang="es-MX" b="1" dirty="0" smtClean="0"/>
              <a:t>Símbolos </a:t>
            </a:r>
          </a:p>
          <a:p>
            <a:r>
              <a:rPr lang="es-MX" b="1" dirty="0" smtClean="0"/>
              <a:t>Slogan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7356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206852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Segmentos del Mercado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Cuidado de la piel </a:t>
            </a:r>
          </a:p>
          <a:p>
            <a:r>
              <a:rPr lang="es-MX" dirty="0" smtClean="0"/>
              <a:t>Maquillaje</a:t>
            </a:r>
          </a:p>
          <a:p>
            <a:r>
              <a:rPr lang="es-MX" dirty="0" smtClean="0"/>
              <a:t>Cuerpo y Sol</a:t>
            </a:r>
          </a:p>
          <a:p>
            <a:r>
              <a:rPr lang="es-MX" dirty="0" smtClean="0"/>
              <a:t>Fragancias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7235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Lingüístico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Mary </a:t>
            </a:r>
            <a:r>
              <a:rPr lang="es-MX" dirty="0" err="1" smtClean="0"/>
              <a:t>kay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328592" cy="25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0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Icónico</a:t>
            </a:r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Función comercial</a:t>
            </a:r>
          </a:p>
          <a:p>
            <a:pPr marL="0" indent="0">
              <a:buNone/>
            </a:pPr>
            <a:r>
              <a:rPr lang="es-MX" dirty="0" smtClean="0"/>
              <a:t>Venta </a:t>
            </a:r>
            <a:r>
              <a:rPr lang="es-MX" dirty="0"/>
              <a:t>directa de productos dedicados al cuidado de la piel y al </a:t>
            </a:r>
            <a:r>
              <a:rPr lang="es-MX" dirty="0" smtClean="0"/>
              <a:t>maquillaje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Función Institucional </a:t>
            </a:r>
          </a:p>
          <a:p>
            <a:r>
              <a:rPr lang="es-MX" dirty="0"/>
              <a:t>El objetivo </a:t>
            </a:r>
            <a:r>
              <a:rPr lang="es-MX" dirty="0" smtClean="0"/>
              <a:t>es </a:t>
            </a:r>
            <a:r>
              <a:rPr lang="es-MX" dirty="0"/>
              <a:t>dar a conocer </a:t>
            </a:r>
            <a:r>
              <a:rPr lang="es-MX" dirty="0" smtClean="0"/>
              <a:t>al cliente (mujeres) los </a:t>
            </a:r>
            <a:r>
              <a:rPr lang="es-MX" dirty="0"/>
              <a:t>productos, como para aquellas que estén interesadas en iniciar su negocio independiente como Consultora de Belleza Mary </a:t>
            </a:r>
            <a:r>
              <a:rPr lang="es-MX" dirty="0" err="1"/>
              <a:t>Kay</a:t>
            </a:r>
            <a:r>
              <a:rPr lang="es-MX" dirty="0"/>
              <a:t>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26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Origen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Surge en septiembre de 1963</a:t>
            </a:r>
          </a:p>
          <a:p>
            <a:r>
              <a:rPr lang="es-MX" dirty="0" smtClean="0"/>
              <a:t>Hot </a:t>
            </a:r>
            <a:r>
              <a:rPr lang="es-MX" dirty="0" err="1" smtClean="0"/>
              <a:t>Well</a:t>
            </a:r>
            <a:r>
              <a:rPr lang="es-MX" dirty="0" smtClean="0"/>
              <a:t>, Texas</a:t>
            </a:r>
          </a:p>
          <a:p>
            <a:r>
              <a:rPr lang="es-MX" dirty="0" smtClean="0"/>
              <a:t>Mary </a:t>
            </a:r>
            <a:r>
              <a:rPr lang="es-MX" dirty="0" err="1" smtClean="0"/>
              <a:t>Kathlyn</a:t>
            </a:r>
            <a:r>
              <a:rPr lang="es-MX" dirty="0" smtClean="0"/>
              <a:t> Wagner y Richard Roger</a:t>
            </a:r>
          </a:p>
          <a:p>
            <a:endParaRPr lang="es-MX" dirty="0"/>
          </a:p>
        </p:txBody>
      </p:sp>
      <p:pic>
        <p:nvPicPr>
          <p:cNvPr id="10" name="9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30216"/>
            <a:ext cx="2627784" cy="26277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9031" y="341784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Cromática: Colores Distintivos</a:t>
            </a:r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77" y="1579210"/>
            <a:ext cx="2056292" cy="2116832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2" y="1916832"/>
            <a:ext cx="2658163" cy="160659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05" y="5068820"/>
            <a:ext cx="4392488" cy="15728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62" y="2151483"/>
            <a:ext cx="2541662" cy="163755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4" y="4653136"/>
            <a:ext cx="1219200" cy="18288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4572000" cy="12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¿Cómo se revela la Identidad?</a:t>
            </a:r>
            <a:endParaRPr lang="es-MX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2840" y="1639341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¿Qué es? </a:t>
            </a:r>
            <a:r>
              <a:rPr lang="es-MX" dirty="0" smtClean="0">
                <a:latin typeface="+mj-lt"/>
              </a:rPr>
              <a:t>Una empresa de </a:t>
            </a:r>
            <a:r>
              <a:rPr lang="es-MX" dirty="0" err="1" smtClean="0">
                <a:latin typeface="+mj-lt"/>
              </a:rPr>
              <a:t>cosmeticos</a:t>
            </a:r>
            <a:endParaRPr lang="es-MX" dirty="0" smtClean="0">
              <a:latin typeface="+mj-lt"/>
            </a:endParaRPr>
          </a:p>
          <a:p>
            <a:endParaRPr lang="es-MX" dirty="0" smtClean="0">
              <a:latin typeface="+mj-lt"/>
            </a:endParaRPr>
          </a:p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¿Qué hace?</a:t>
            </a:r>
            <a:r>
              <a:rPr lang="es-MX" b="1" dirty="0" smtClean="0">
                <a:latin typeface="+mj-lt"/>
              </a:rPr>
              <a:t> </a:t>
            </a:r>
            <a:r>
              <a:rPr lang="es-MX" dirty="0">
                <a:latin typeface="+mj-lt"/>
              </a:rPr>
              <a:t> </a:t>
            </a:r>
            <a:r>
              <a:rPr lang="es-MX" dirty="0" smtClean="0">
                <a:latin typeface="+mj-lt"/>
              </a:rPr>
              <a:t>Venta directa de productos dedicados al cuidado de la piel y al maquillaje.</a:t>
            </a:r>
          </a:p>
          <a:p>
            <a:pPr marL="0" indent="0">
              <a:buNone/>
            </a:pPr>
            <a:endParaRPr lang="es-MX" dirty="0" smtClean="0">
              <a:latin typeface="+mj-lt"/>
            </a:endParaRPr>
          </a:p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¿Cómo lo realiza? </a:t>
            </a:r>
            <a:r>
              <a:rPr lang="es-MX" i="1" dirty="0" smtClean="0"/>
              <a:t>Para </a:t>
            </a:r>
            <a:r>
              <a:rPr lang="es-MX" i="1" dirty="0"/>
              <a:t>trabajar en la empresa, comienzas convirtiéndote en un consultor de ventas, vendiendo los productos Mary </a:t>
            </a:r>
            <a:r>
              <a:rPr lang="es-MX" i="1" dirty="0" err="1"/>
              <a:t>Kay</a:t>
            </a:r>
            <a:r>
              <a:rPr lang="es-MX" i="1" dirty="0"/>
              <a:t> en tu propia comunidad. Esto te permite construir relaciones de negocio claves para que tu clientela crezca. Con el fin de tener éxito en la venta de Mary </a:t>
            </a:r>
            <a:r>
              <a:rPr lang="es-MX" i="1" dirty="0" err="1"/>
              <a:t>Kay</a:t>
            </a:r>
            <a:r>
              <a:rPr lang="es-MX" i="1" dirty="0"/>
              <a:t>, hay algunos consejos importantes que debes tener en cuenta</a:t>
            </a:r>
            <a:r>
              <a:rPr lang="es-MX" i="1" dirty="0" smtClean="0"/>
              <a:t>.</a:t>
            </a:r>
            <a:endParaRPr lang="es-MX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MX" dirty="0" smtClean="0">
              <a:latin typeface="+mj-lt"/>
            </a:endParaRPr>
          </a:p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¿como lo comunica? </a:t>
            </a:r>
            <a:r>
              <a:rPr lang="es-MX" dirty="0"/>
              <a:t>Por medio de Consultoras de Belleza y catálogos. </a:t>
            </a:r>
            <a:endParaRPr lang="es-MX" dirty="0" smtClean="0"/>
          </a:p>
          <a:p>
            <a:endParaRPr lang="es-MX" dirty="0"/>
          </a:p>
          <a:p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/>
              <a:t>Más de 2,4 millones de personas en todo el mundo son Consultoras de Belleza independientes de         Mary </a:t>
            </a:r>
            <a:r>
              <a:rPr lang="es-MX" dirty="0" err="1"/>
              <a:t>Kay</a:t>
            </a:r>
            <a:r>
              <a:rPr lang="es-MX" dirty="0"/>
              <a:t>. Entre ellas más de 42.000 mujeres son Empresarias de Ventas Independientes y más de 600 mujeres se han convertido en Empresarias Nacionales de Ventas Independientes, el estatus más alto en nuestra fuerza de ventas.</a:t>
            </a:r>
          </a:p>
          <a:p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07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Publicidad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Folletos de alta calidad</a:t>
            </a:r>
          </a:p>
          <a:p>
            <a:r>
              <a:rPr lang="es-MX" dirty="0" smtClean="0"/>
              <a:t>Boletines que se entregan gratuitamente a los clientes</a:t>
            </a:r>
          </a:p>
          <a:p>
            <a:r>
              <a:rPr lang="es-MX" dirty="0" smtClean="0"/>
              <a:t>Publicidad impresa</a:t>
            </a:r>
          </a:p>
          <a:p>
            <a:r>
              <a:rPr lang="es-MX" dirty="0" smtClean="0"/>
              <a:t>Talleres a las mujeres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583588" y="3244334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El </a:t>
            </a:r>
            <a:r>
              <a:rPr lang="es-MX" dirty="0" err="1"/>
              <a:t>motivodel</a:t>
            </a:r>
            <a:r>
              <a:rPr lang="es-MX" dirty="0"/>
              <a:t> rosa</a:t>
            </a:r>
          </a:p>
        </p:txBody>
      </p:sp>
    </p:spTree>
    <p:extLst>
      <p:ext uri="{BB962C8B-B14F-4D97-AF65-F5344CB8AC3E}">
        <p14:creationId xmlns:p14="http://schemas.microsoft.com/office/powerpoint/2010/main" val="1631351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Campaña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8482810" cy="3236862"/>
          </a:xfrm>
        </p:spPr>
      </p:pic>
      <p:sp>
        <p:nvSpPr>
          <p:cNvPr id="5" name="4 Rectángulo"/>
          <p:cNvSpPr/>
          <p:nvPr/>
        </p:nvSpPr>
        <p:spPr>
          <a:xfrm>
            <a:off x="755576" y="148478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Esta campaña invita a las mujeres a descubrir todo lo que pueden amar sobre Mary </a:t>
            </a:r>
            <a:r>
              <a:rPr lang="es-MX" sz="2800" dirty="0" err="1"/>
              <a:t>Kay</a:t>
            </a:r>
            <a:r>
              <a:rPr lang="es-MX" sz="2800" dirty="0"/>
              <a:t> que las haga sentirse bellas y seguras de sí mismas.</a:t>
            </a:r>
          </a:p>
        </p:txBody>
      </p:sp>
    </p:spTree>
    <p:extLst>
      <p:ext uri="{BB962C8B-B14F-4D97-AF65-F5344CB8AC3E}">
        <p14:creationId xmlns:p14="http://schemas.microsoft.com/office/powerpoint/2010/main" val="3300910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Las mujeres se acercan a Mary </a:t>
            </a:r>
            <a:r>
              <a:rPr lang="es-MX" dirty="0" err="1"/>
              <a:t>Kay</a:t>
            </a:r>
            <a:r>
              <a:rPr lang="es-MX" dirty="0"/>
              <a:t> por diversas razones, por ello el mensaje detrás de esta campaña integra los tres pilares de la marca: Oportunidad de Negocio, productos de belleza irresistibles y un impacto positivo en la comunidad.</a:t>
            </a:r>
          </a:p>
        </p:txBody>
      </p:sp>
    </p:spTree>
    <p:extLst>
      <p:ext uri="{BB962C8B-B14F-4D97-AF65-F5344CB8AC3E}">
        <p14:creationId xmlns:p14="http://schemas.microsoft.com/office/powerpoint/2010/main" val="3391147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colorimetría</a:t>
            </a:r>
            <a:endParaRPr lang="es-MX" sz="2800" dirty="0"/>
          </a:p>
        </p:txBody>
      </p:sp>
      <p:pic>
        <p:nvPicPr>
          <p:cNvPr id="4" name="3 Marcador de contenido" descr="grid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04864"/>
            <a:ext cx="4274368" cy="269530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El </a:t>
            </a:r>
            <a:r>
              <a:rPr lang="es-MX" dirty="0" smtClean="0"/>
              <a:t>motivo del rosa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En </a:t>
            </a:r>
            <a:r>
              <a:rPr lang="es-MX" dirty="0"/>
              <a:t>los ´60 la mayoría de los baños en Estados Unidos eran blancos. Así que, para brindarle a la mujer productos de belleza que pudieran guardar en sus baños, se eligió el color </a:t>
            </a:r>
            <a:r>
              <a:rPr lang="es-MX" dirty="0" smtClean="0"/>
              <a:t>rosa para así identificar a la mujer con Mary </a:t>
            </a:r>
            <a:r>
              <a:rPr lang="es-MX" dirty="0" err="1" smtClean="0"/>
              <a:t>Kay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3989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Tipografía y colorimetría </a:t>
            </a:r>
            <a:endParaRPr lang="es-MX" dirty="0"/>
          </a:p>
        </p:txBody>
      </p:sp>
      <p:pic>
        <p:nvPicPr>
          <p:cNvPr id="4" name="3 Marcador de contenido" descr="imagesCAI5ATQ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1809750" cy="2524125"/>
          </a:xfrm>
        </p:spPr>
      </p:pic>
      <p:pic>
        <p:nvPicPr>
          <p:cNvPr id="5" name="4 Imagen" descr="imagesCAM1B3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653136"/>
            <a:ext cx="2705100" cy="1695450"/>
          </a:xfrm>
          <a:prstGeom prst="rect">
            <a:avLst/>
          </a:prstGeom>
        </p:spPr>
      </p:pic>
      <p:pic>
        <p:nvPicPr>
          <p:cNvPr id="6" name="5 Imagen" descr="mary_kay_dia_del_padre_hidrata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556792"/>
            <a:ext cx="2160240" cy="2988474"/>
          </a:xfrm>
          <a:prstGeom prst="rect">
            <a:avLst/>
          </a:prstGeom>
        </p:spPr>
      </p:pic>
      <p:pic>
        <p:nvPicPr>
          <p:cNvPr id="7" name="6 Imagen" descr="productos-mary-kay-5373-MLM4958090601_092013-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365104"/>
            <a:ext cx="1797164" cy="1949202"/>
          </a:xfrm>
          <a:prstGeom prst="rect">
            <a:avLst/>
          </a:prstGeom>
        </p:spPr>
      </p:pic>
      <p:pic>
        <p:nvPicPr>
          <p:cNvPr id="8" name="7 Imagen" descr="marykay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916832"/>
            <a:ext cx="2688298" cy="2016224"/>
          </a:xfrm>
          <a:prstGeom prst="rect">
            <a:avLst/>
          </a:prstGeom>
        </p:spPr>
      </p:pic>
      <p:pic>
        <p:nvPicPr>
          <p:cNvPr id="9" name="8 Imagen" descr="4848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149080"/>
            <a:ext cx="1584176" cy="21819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848872" cy="5435064"/>
          </a:xfrm>
        </p:spPr>
      </p:pic>
    </p:spTree>
    <p:extLst>
      <p:ext uri="{BB962C8B-B14F-4D97-AF65-F5344CB8AC3E}">
        <p14:creationId xmlns:p14="http://schemas.microsoft.com/office/powerpoint/2010/main" val="115393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MX" dirty="0" smtClean="0"/>
              <a:t>Lo que la empresa es:</a:t>
            </a:r>
          </a:p>
          <a:p>
            <a:pPr algn="ctr">
              <a:buNone/>
            </a:pPr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</p:txBody>
      </p:sp>
      <p:pic>
        <p:nvPicPr>
          <p:cNvPr id="7" name="Picture 3" descr="E:\mary-kay-corporate-homepage-company-founder-her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572139" cy="2162694"/>
          </a:xfrm>
          <a:prstGeom prst="rect">
            <a:avLst/>
          </a:prstGeom>
          <a:noFill/>
        </p:spPr>
      </p:pic>
      <p:pic>
        <p:nvPicPr>
          <p:cNvPr id="10" name="Picture 2" descr="E:\MK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482" y="3933056"/>
            <a:ext cx="466251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MX" dirty="0" smtClean="0"/>
              <a:t>Lo que la empresa hace: </a:t>
            </a:r>
          </a:p>
          <a:p>
            <a:pPr algn="just">
              <a:buNone/>
            </a:pPr>
            <a:r>
              <a:rPr lang="es-MX" dirty="0" smtClean="0"/>
              <a:t>      Mary </a:t>
            </a:r>
            <a:r>
              <a:rPr lang="es-MX" dirty="0" err="1" smtClean="0"/>
              <a:t>Kay</a:t>
            </a:r>
            <a:r>
              <a:rPr lang="es-MX" dirty="0" smtClean="0"/>
              <a:t> Inc. Es una de las compañías de venta  directa más grande de productos para el cuidado de la piel y cosméticos del mundo.</a:t>
            </a:r>
          </a:p>
          <a:p>
            <a:endParaRPr lang="es-MX" dirty="0"/>
          </a:p>
        </p:txBody>
      </p:sp>
      <p:pic>
        <p:nvPicPr>
          <p:cNvPr id="4" name="Picture 2" descr="http://images.quebarato.com.mx/T440x/productos+mary+kay+mexicali+baja+california+mexico__6AFAD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365104"/>
            <a:ext cx="3163808" cy="209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Visiones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Belleza comprometida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8" name="Picture 3" descr="E:\belleza compromet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623560" cy="422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Logotipos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0067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14163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0057"/>
            <a:ext cx="3537476" cy="11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37" y="4345672"/>
            <a:ext cx="4792477" cy="9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80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Slogan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5400" dirty="0" smtClean="0">
              <a:solidFill>
                <a:srgbClr val="FF3399"/>
              </a:solidFill>
            </a:endParaRPr>
          </a:p>
          <a:p>
            <a:pPr marL="0" indent="0" algn="ctr">
              <a:buNone/>
            </a:pPr>
            <a:r>
              <a:rPr lang="es-MX" sz="5400" dirty="0" smtClean="0">
                <a:solidFill>
                  <a:srgbClr val="FF3399"/>
                </a:solidFill>
              </a:rPr>
              <a:t>Enriqueciendo la vida de las mujeres </a:t>
            </a:r>
            <a:endParaRPr lang="es-MX" sz="54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s-MX" sz="6000" dirty="0" smtClean="0"/>
              <a:t>REGLA DE ORO</a:t>
            </a:r>
            <a:endParaRPr lang="es-MX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dirty="0" smtClean="0">
              <a:solidFill>
                <a:srgbClr val="FF3399"/>
              </a:solidFill>
            </a:endParaRPr>
          </a:p>
          <a:p>
            <a:pPr marL="0" indent="0" algn="ctr">
              <a:buNone/>
            </a:pPr>
            <a:r>
              <a:rPr lang="es-MX" sz="5400" dirty="0" smtClean="0">
                <a:solidFill>
                  <a:srgbClr val="FF3399"/>
                </a:solidFill>
              </a:rPr>
              <a:t>"Trata a los demás como te gustaría que te trataran a ti". </a:t>
            </a:r>
          </a:p>
        </p:txBody>
      </p:sp>
    </p:spTree>
    <p:extLst>
      <p:ext uri="{BB962C8B-B14F-4D97-AF65-F5344CB8AC3E}">
        <p14:creationId xmlns:p14="http://schemas.microsoft.com/office/powerpoint/2010/main" val="2683258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335</TotalTime>
  <Words>887</Words>
  <Application>Microsoft Office PowerPoint</Application>
  <PresentationFormat>Presentación en pantalla (4:3)</PresentationFormat>
  <Paragraphs>117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Civil</vt:lpstr>
      <vt:lpstr>Presentación de PowerPoint</vt:lpstr>
      <vt:lpstr>Visión Objetiva</vt:lpstr>
      <vt:lpstr>Origen</vt:lpstr>
      <vt:lpstr>Visiones</vt:lpstr>
      <vt:lpstr>Visiones</vt:lpstr>
      <vt:lpstr>Visiones</vt:lpstr>
      <vt:lpstr>Logotipos</vt:lpstr>
      <vt:lpstr>Slogan</vt:lpstr>
      <vt:lpstr>REGLA DE ORO</vt:lpstr>
      <vt:lpstr>PERSONALIDAD</vt:lpstr>
      <vt:lpstr>CENTRO PSÍQUICO </vt:lpstr>
      <vt:lpstr>MISIÓN</vt:lpstr>
      <vt:lpstr>VISIÓN </vt:lpstr>
      <vt:lpstr>CREENCIAS </vt:lpstr>
      <vt:lpstr>VALORES</vt:lpstr>
      <vt:lpstr>OBJETIVOS</vt:lpstr>
      <vt:lpstr>PERSONALIDAD MARY KAY</vt:lpstr>
      <vt:lpstr>PERSONALIDAD MARY KAY</vt:lpstr>
      <vt:lpstr>DISEÑO CORPORATIVO </vt:lpstr>
      <vt:lpstr>COMPONENTES</vt:lpstr>
      <vt:lpstr>MISIÓN</vt:lpstr>
      <vt:lpstr>VISIÓN CORPORATIVA</vt:lpstr>
      <vt:lpstr>VALORES CORPORATIVOS</vt:lpstr>
      <vt:lpstr>               Elementos</vt:lpstr>
      <vt:lpstr>Presentación de PowerPoint</vt:lpstr>
      <vt:lpstr>Presentación de PowerPoint</vt:lpstr>
      <vt:lpstr>Segmentos del Mercado</vt:lpstr>
      <vt:lpstr>Lingüístico</vt:lpstr>
      <vt:lpstr>Icónico</vt:lpstr>
      <vt:lpstr>Cromática: Colores Distintivos</vt:lpstr>
      <vt:lpstr>¿Cómo se revela la Identidad?</vt:lpstr>
      <vt:lpstr>Publicidad </vt:lpstr>
      <vt:lpstr>Campaña</vt:lpstr>
      <vt:lpstr>Presentación de PowerPoint</vt:lpstr>
      <vt:lpstr>colorimetría</vt:lpstr>
      <vt:lpstr>El motivo del rosa</vt:lpstr>
      <vt:lpstr>Tipografía y colorimetría </vt:lpstr>
      <vt:lpstr>Actividades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</dc:creator>
  <cp:lastModifiedBy>Usuario</cp:lastModifiedBy>
  <cp:revision>23</cp:revision>
  <dcterms:created xsi:type="dcterms:W3CDTF">2014-07-02T17:41:16Z</dcterms:created>
  <dcterms:modified xsi:type="dcterms:W3CDTF">2014-07-23T22:34:56Z</dcterms:modified>
</cp:coreProperties>
</file>