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6" r:id="rId5"/>
    <p:sldId id="279" r:id="rId6"/>
    <p:sldId id="267" r:id="rId7"/>
    <p:sldId id="260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59" r:id="rId18"/>
    <p:sldId id="277" r:id="rId19"/>
    <p:sldId id="278" r:id="rId20"/>
    <p:sldId id="280" r:id="rId21"/>
    <p:sldId id="261" r:id="rId22"/>
    <p:sldId id="262" r:id="rId23"/>
    <p:sldId id="263" r:id="rId24"/>
    <p:sldId id="281" r:id="rId25"/>
    <p:sldId id="282" r:id="rId26"/>
    <p:sldId id="283" r:id="rId27"/>
    <p:sldId id="284" r:id="rId28"/>
    <p:sldId id="285" r:id="rId29"/>
    <p:sldId id="264" r:id="rId30"/>
    <p:sldId id="288" r:id="rId31"/>
    <p:sldId id="289" r:id="rId32"/>
    <p:sldId id="290" r:id="rId33"/>
    <p:sldId id="265" r:id="rId34"/>
    <p:sldId id="286" r:id="rId35"/>
    <p:sldId id="287" r:id="rId3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43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175105D-FCE4-406A-9A91-BE42BF91F86D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75105D-FCE4-406A-9A91-BE42BF91F86D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175105D-FCE4-406A-9A91-BE42BF91F86D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75105D-FCE4-406A-9A91-BE42BF91F86D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175105D-FCE4-406A-9A91-BE42BF91F86D}" type="datetimeFigureOut">
              <a:rPr lang="es-MX" smtClean="0"/>
              <a:t>13/06/2014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4FE73B-D1B3-4D8A-BC27-A60403539D07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ecnodiva.com/wp-content/uploads/2011/06/Logo-Avon-Nov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348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85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AVON hogar</a:t>
            </a:r>
            <a:endParaRPr lang="es-MX" dirty="0"/>
          </a:p>
        </p:txBody>
      </p:sp>
      <p:pic>
        <p:nvPicPr>
          <p:cNvPr id="7170" name="Picture 2" descr="http://www.catalogos2.com/pics/2011/09/catalogo_avon_hogar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7" y="1844824"/>
            <a:ext cx="7893465" cy="421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507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AVON para el cuerpo</a:t>
            </a:r>
            <a:endParaRPr lang="es-MX" dirty="0"/>
          </a:p>
        </p:txBody>
      </p:sp>
      <p:pic>
        <p:nvPicPr>
          <p:cNvPr id="8194" name="Picture 2" descr="http://img.chndesign.com/chnimg/upload/images/forum/img/09-09/2nB2009913171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32856"/>
            <a:ext cx="3810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youravonstore.com/images/Moisture%20Therapy%20Bod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400425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57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comunidades.net/cat/catalogoavonglamour/skin_so_soft_ss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4" y="1340768"/>
            <a:ext cx="72104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26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Perfumes</a:t>
            </a:r>
            <a:endParaRPr lang="es-MX" dirty="0"/>
          </a:p>
        </p:txBody>
      </p:sp>
      <p:pic>
        <p:nvPicPr>
          <p:cNvPr id="10244" name="Picture 4" descr="http://www.avoncatalogo.com/wp-content/uploads/2014/02/Avon-Perfu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0" y="1844824"/>
            <a:ext cx="7847479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07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Cuidado capilar </a:t>
            </a:r>
            <a:endParaRPr lang="es-MX" dirty="0"/>
          </a:p>
        </p:txBody>
      </p:sp>
      <p:pic>
        <p:nvPicPr>
          <p:cNvPr id="11268" name="Picture 4" descr="http://www.haironthebrain.com/wp-content/uploads/2009/05/avon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859611" cy="38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712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.bp.blogspot.com/-cxXAUBrxYFE/TguWPHz-nAI/AAAAAAAAAQs/I-Nbh6vQEQo/s400/w-avon-gama-avon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381860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2.bp.blogspot.com/-LC-jwmDNp6s/UEOOnydDcVI/AAAAAAAAARM/uqpLhGc0TYs/s1600/64_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3168352" cy="382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20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lo vende?</a:t>
            </a:r>
            <a:endParaRPr lang="es-MX" dirty="0"/>
          </a:p>
        </p:txBody>
      </p:sp>
      <p:pic>
        <p:nvPicPr>
          <p:cNvPr id="13314" name="Picture 2" descr="http://estrelladecalle.files.wordpress.com/2013/08/avon-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367240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1.bp.blogspot.com/_GStDU0g3B7I/TLytRKmk68I/AAAAAAAAFmo/7qCmXLIgORQ/s1600/Creatividad+Avon_Adsmark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224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	INSTITUCIONAL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71600" y="3933056"/>
            <a:ext cx="6255488" cy="743507"/>
          </a:xfrm>
        </p:spPr>
        <p:txBody>
          <a:bodyPr/>
          <a:lstStyle/>
          <a:p>
            <a:r>
              <a:rPr lang="es-MX" dirty="0" smtClean="0"/>
              <a:t>Actividades y fundaciones a las que apoya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629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Cruzada nacional contra el </a:t>
            </a:r>
            <a:r>
              <a:rPr lang="es-MX" dirty="0" err="1" smtClean="0"/>
              <a:t>cancer</a:t>
            </a:r>
            <a:endParaRPr lang="es-MX" dirty="0"/>
          </a:p>
        </p:txBody>
      </p:sp>
      <p:pic>
        <p:nvPicPr>
          <p:cNvPr id="14338" name="Picture 2" descr="http://www.expoknews.com/wp-content/uploads/2013/05/Avon-C%C3%A1ncer-de-ma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7488832" cy="398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139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No a la violencia doméstica</a:t>
            </a:r>
            <a:endParaRPr lang="es-MX" dirty="0"/>
          </a:p>
        </p:txBody>
      </p:sp>
      <p:pic>
        <p:nvPicPr>
          <p:cNvPr id="16386" name="Picture 2" descr="http://foro21.com.ar/blog/wp-content/uploads/2011/01/AVON_200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670826" cy="47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93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Conducta CORPORATIVA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69038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Ayuda a las mujeres con limitaciones</a:t>
            </a:r>
            <a:endParaRPr lang="es-MX" dirty="0"/>
          </a:p>
        </p:txBody>
      </p:sp>
      <p:pic>
        <p:nvPicPr>
          <p:cNvPr id="17410" name="Picture 2" descr="http://3.bp.blogspot.com/_N99cDdkdWMc/TO6-1qSL-zI/AAAAAAAAAHg/he7MyhQP_eU/s400/reese_brace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009466" cy="43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854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ACCIÓN COMUNICATIVA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6121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548680"/>
            <a:ext cx="6255488" cy="1362075"/>
          </a:xfrm>
        </p:spPr>
        <p:txBody>
          <a:bodyPr/>
          <a:lstStyle/>
          <a:p>
            <a:pPr algn="ctr"/>
            <a:r>
              <a:rPr lang="es-MX" dirty="0" smtClean="0"/>
              <a:t>Comunicación Interna</a:t>
            </a:r>
            <a:endParaRPr lang="es-MX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907704" y="2996951"/>
            <a:ext cx="5256584" cy="2376265"/>
          </a:xfrm>
        </p:spPr>
        <p:txBody>
          <a:bodyPr>
            <a:normAutofit/>
          </a:bodyPr>
          <a:lstStyle/>
          <a:p>
            <a:r>
              <a:rPr lang="es-MX" sz="3600" dirty="0" smtClean="0"/>
              <a:t>NO APLICA (NO SE ENCONTRO DATO ALGUNO)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6016148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Comercial</a:t>
            </a:r>
            <a:endParaRPr lang="es-MX" dirty="0"/>
          </a:p>
        </p:txBody>
      </p:sp>
      <p:pic>
        <p:nvPicPr>
          <p:cNvPr id="18434" name="Picture 2" descr="http://bellezaymoda.mx/wp-content/uploads/2013/08/1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27608"/>
            <a:ext cx="6480721" cy="524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Redes sociales</a:t>
            </a:r>
            <a:endParaRPr lang="es-MX" dirty="0"/>
          </a:p>
        </p:txBody>
      </p:sp>
      <p:pic>
        <p:nvPicPr>
          <p:cNvPr id="19458" name="Picture 2" descr="http://3.bp.blogspot.com/-4-67ME6quX8/UEVkMuA5atI/AAAAAAAACRw/JJkLOmi1x6A/s1600/Avon+Philippines+Facebook+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56205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i1.ytimg.com/vi/ZQ1TfcPaPrc/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3944100" cy="22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s://lh6.ggpht.com/NrQdFAdPSI9-hreB4C7HNhj3yXRiW1jqOOi7eFyakIx_IA-Im0huIeYCs5jTidMT2qA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79462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76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tweakmytwitter.com/backgrounds/images/large/125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617211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i.perezhilton.com/wp-content/uploads/2012/06/fergie-fragrance-avon-viva-ad__oP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65104"/>
            <a:ext cx="42862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trueinfopreneur.com/membership/wp-content/themes/OptimizePress/timthumb.php?src=http://trueinfopreneur.com/membership/wp-content/uploads/2013/08/instagram-logo-300x260.jpg&amp;h=200&amp;w=200&amp;zc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22" y="440320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58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255488" cy="1362075"/>
          </a:xfrm>
        </p:spPr>
        <p:txBody>
          <a:bodyPr/>
          <a:lstStyle/>
          <a:p>
            <a:r>
              <a:rPr lang="es-MX" dirty="0" smtClean="0"/>
              <a:t>Catálogo en línea</a:t>
            </a:r>
            <a:endParaRPr lang="es-MX" dirty="0"/>
          </a:p>
        </p:txBody>
      </p:sp>
      <p:pic>
        <p:nvPicPr>
          <p:cNvPr id="21506" name="Picture 2" descr="http://4.bp.blogspot.com/_xiAj5xGJm_8/TPfSHp0C9mI/AAAAAAAAEIs/UpMsD1pAUi0/s1600/Avon+Care+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640513" cy="4233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684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255488" cy="1362075"/>
          </a:xfrm>
        </p:spPr>
        <p:txBody>
          <a:bodyPr/>
          <a:lstStyle/>
          <a:p>
            <a:r>
              <a:rPr lang="es-MX" dirty="0" smtClean="0"/>
              <a:t>Spots de tv</a:t>
            </a:r>
            <a:endParaRPr lang="es-MX" dirty="0"/>
          </a:p>
        </p:txBody>
      </p:sp>
      <p:pic>
        <p:nvPicPr>
          <p:cNvPr id="22530" name="Picture 2" descr="https://img.youtube.com/vi/3J6j0OZlm-I/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portalmeganfox.com.br/galeria/albums/userpics/10001/normal_Comercial_Avon_-_Capturas_Portal_Megan_Fox_1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005064"/>
            <a:ext cx="4838685" cy="270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998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255488" cy="1362075"/>
          </a:xfrm>
        </p:spPr>
        <p:txBody>
          <a:bodyPr/>
          <a:lstStyle/>
          <a:p>
            <a:r>
              <a:rPr lang="es-MX" dirty="0" smtClean="0"/>
              <a:t>Publicidad impresa</a:t>
            </a:r>
            <a:endParaRPr lang="es-MX" dirty="0"/>
          </a:p>
        </p:txBody>
      </p:sp>
      <p:pic>
        <p:nvPicPr>
          <p:cNvPr id="23554" name="Picture 2" descr="http://www.gustavopierral.net/wp-content/themes/aperture/thumb.php?src=http://www.gustavopierral.net/wp-content/woo_custom/2721-avon.jpg&amp;h=&amp;w=700&amp;zc=1&amp;q=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666750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9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066800" y="1671910"/>
            <a:ext cx="6255488" cy="1362075"/>
          </a:xfrm>
        </p:spPr>
        <p:txBody>
          <a:bodyPr/>
          <a:lstStyle/>
          <a:p>
            <a:pPr algn="ctr"/>
            <a:r>
              <a:rPr lang="es-MX" dirty="0" smtClean="0"/>
              <a:t>industrial</a:t>
            </a:r>
            <a:endParaRPr lang="es-MX" dirty="0"/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1259632" y="3573016"/>
            <a:ext cx="6255488" cy="743507"/>
          </a:xfrm>
        </p:spPr>
        <p:txBody>
          <a:bodyPr/>
          <a:lstStyle/>
          <a:p>
            <a:r>
              <a:rPr lang="es-MX" dirty="0" smtClean="0"/>
              <a:t>Vínculos y actividades que desarrollan en la organización.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2412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Interna</a:t>
            </a:r>
            <a:endParaRPr lang="es-MX" dirty="0"/>
          </a:p>
        </p:txBody>
      </p:sp>
      <p:pic>
        <p:nvPicPr>
          <p:cNvPr id="1026" name="Picture 2" descr="http://www.cnnexpansion.com/media/2009/07/21/grafico-av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769099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026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VÍNCULO CON LA REVISTA POR CATÁLOGO MARK</a:t>
            </a:r>
            <a:endParaRPr lang="es-MX" dirty="0"/>
          </a:p>
        </p:txBody>
      </p:sp>
      <p:pic>
        <p:nvPicPr>
          <p:cNvPr id="27650" name="Picture 2" descr="http://shop.avon.com/catalog/2014/13/en/images/p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93734"/>
            <a:ext cx="410836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66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VÍNCULO con televisa</a:t>
            </a:r>
            <a:endParaRPr lang="es-MX" dirty="0"/>
          </a:p>
        </p:txBody>
      </p:sp>
      <p:pic>
        <p:nvPicPr>
          <p:cNvPr id="28676" name="Picture 4" descr="http://1.bp.blogspot.com/-m0A6iOSKnb0/T_w1F3F0e3I/AAAAAAAAI_Y/eiT35jQCES0/s1600/mim%C3%AD+de+la+rosa+av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3329"/>
            <a:ext cx="715964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514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Cursos impartidos por la empresa</a:t>
            </a:r>
            <a:endParaRPr lang="es-MX" dirty="0"/>
          </a:p>
        </p:txBody>
      </p:sp>
      <p:pic>
        <p:nvPicPr>
          <p:cNvPr id="29698" name="Picture 2" descr="http://2.bp.blogspot.com/-BKyKO2lAFf0/T3NH3ItgKxI/AAAAAAAAing/yI6eat7ZuTA/s1600/Espacio%2BAv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6192688" cy="50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149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institucional</a:t>
            </a:r>
            <a:endParaRPr lang="es-MX" dirty="0"/>
          </a:p>
        </p:txBody>
      </p:sp>
      <p:pic>
        <p:nvPicPr>
          <p:cNvPr id="24578" name="Picture 2" descr="http://www.zonanortehoy.com/wp-content/uploads/2014/04/Seminario-Mujeres-Liderando-el-Cambio-1-600x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97717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779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4.bp.blogspot.com/-MSSvR9jJtPc/U1fhcroCH9I/AAAAAAABDCU/_l5Tf55XbZY/s1600/Seminario+Mujeres+Liderando+el+Cambio+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00" y="1138278"/>
            <a:ext cx="7611952" cy="459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683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bcdn-sphotos-c-a.akamaihd.net/hphotos-ak-xpa1/t1.0-9/s843x403/10268585_757589867596248_44198834510095077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44562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3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Nuevas oportunidades</a:t>
            </a:r>
            <a:endParaRPr lang="es-MX" dirty="0"/>
          </a:p>
        </p:txBody>
      </p:sp>
      <p:pic>
        <p:nvPicPr>
          <p:cNvPr id="2052" name="Picture 4" descr="http://bellezaymoda.mx/wp-content/uploads/2013/12/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6588"/>
            <a:ext cx="7740352" cy="43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96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Nuevas oportunidades</a:t>
            </a:r>
            <a:endParaRPr lang="es-MX" dirty="0"/>
          </a:p>
        </p:txBody>
      </p:sp>
      <p:pic>
        <p:nvPicPr>
          <p:cNvPr id="15362" name="Picture 2" descr="http://4.bp.blogspot.com/-BTycf_IZO1o/Ud2PP8GCp1I/AAAAAAAAEyA/A7nvnt66fxE/s1600/Pict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1916832"/>
            <a:ext cx="8107406" cy="413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92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Vendedoras comprometidas</a:t>
            </a:r>
            <a:endParaRPr lang="es-MX" dirty="0"/>
          </a:p>
        </p:txBody>
      </p:sp>
      <p:pic>
        <p:nvPicPr>
          <p:cNvPr id="3074" name="Picture 2" descr="http://cdn5.eldia.com.do/wp-content/uploads/2012/06/30FFFF77-2A08-4A41-B92A-7CD77D6A577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63807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213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	comercial</a:t>
            </a:r>
            <a:endParaRPr lang="es-MX" dirty="0"/>
          </a:p>
        </p:txBody>
      </p:sp>
      <p:sp>
        <p:nvSpPr>
          <p:cNvPr id="3" name="AutoShape 2" descr="data:image/jpeg;base64,/9j/4AAQSkZJRgABAQAAAQABAAD/2wCEAAkGBxQTEhUUExQWFhQXFxgaFxUYFxocFxgaHRcYGxwaGBwYHCggHBolHhQXITEhJSkrLy4uFyAzODMtNygtLiwBCgoKDg0OGxAQGywkICQ0LCwsLCwsLCwsLCwsLCwsLCwsLCwsLCwsLCwsLCwsLCwsLCwsLSwsLCwsLCw0LCwsLP/AABEIAL4BCQMBIgACEQEDEQH/xAAcAAACAgMBAQAAAAAAAAAAAAAEBQYHAAIDAQj/xABOEAACAQIDAwkEBgYGCQMFAAABAhEAAwQSIQUxQQYTIlFhcYGRoQcysdEUI0JSYsEkM3KSsuE0Y3OCwvAVJUNTg6Kz0vEWdJMIFzVEVP/EABsBAAIDAQEBAAAAAAAAAAAAAAECAAMEBQYH/8QANBEAAgIBAwIDBwIEBwAAAAAAAAECEQMSITEEQTJRcQUTImGBkcGhsSPR8PEUFTNCgtLh/9oADAMBAAIRAxEAPwC8GaN9ac+v3h5js+Y86543BrdXK+6QdOtSCD4EA+FIsRyPshfqlhpBGZ3jSN8HX3R5RxqEJE11QCSQAN5J0HfQ+G2lZuNlt3bbsBJVWBIHXAPbUW2xyVuXLOUFFOdnKh2ysWCy0sDDSDwiheQuxWsYlyxX9WRpcRvtLwXUbqW3dUaI4oPE56t/IWe0jEFcWAJP1SacPebXqqKh2nfLdugFOPa3tAWcYGJ/2Kacfef0qvf/AFXcY9H1j0GtZJxbk6NGKSUETWxsbnQDcuDsGpHpHxoq5stLQ0JJ7LSj4moxsnbV5vDqk/CpNhNo4k+81pVPFlM+UyapepFuzFmPwzTIzR1gCfGluEwVwt0bZJ4aa95nQVIdpbdsWxva43ZKr5TNQna3KzEXTzVnog6ZUka9sfzqzG5MSaQ9xfOWiCcoM7s8nyqQbL5XCMuaGG9W49xnSqyfk/jwM7Bsp3wZrT6PeaQQwYDTr/8AFXL1E3RemF20jDpdA94Pwo+zfVvdINfOCbbxFsRnbNu14U52byjuhNHPpNW3JBWXzPojDzCiY0J4dfaK7ZD94+nypFyIxTXcHYdySzI0k8YuMPyqQVYit8g+JurbXM9zIvWxUDzIpeeUOF//AKk81+VCcvP6Ov8AbW/zql+V2GgNdBYEXQkAwsFSfPTrolU56XRfWD2rYunLbxCs33Qyz5RR2Q/ePp8qpX2Zt+m4c9j/AMBq7ag0JakaZD94+nyrMh+8fT5Vw2pjBZtXLpEhFLR1wN1Q3Z5x+ItHFfSBbTpMtsDQqpM8Ow75p4wtWa8XTPJFzbSXFu+fLayc5D94+nyrMh+8fT5VBdm3cdj895L4sWwxCKBvjXWNeI1PlSzE8qsWrLYd4updys6gdJd0HSN/EAb6dYG3VmmPsycpOMZLUuVvt+n7Fm5D94+nyrMh+8fT5VEtv7UxF3FjB4ZhbIXM9zjunTsAI3aknhSzam0cZgGC3b3PW7itlaOkrAbxPEEg6yDQWJvuJj6Cc0kpLU1ajvbX2r9SwMh+8fT5VmQ/ePp8qq7D8pMUFtOMVzju5VrGVcwEwDIHHhUs2gz2xdY4i6qpcw4kskKrsmeSV6mOvChPG4clXVdJPpmlJp3fF9vWiS5D94+nyrMh+8fT5VFxtAm8qc/dNghytxQJYgW9AVTpKuY9ID7REmKLs7QuJccgtdw6rbzSp51cxeXGgLAZQCsTAkdRrMlj3IfvH0+VZkP3j6fKk3KPGsqWjaeA7e8sGQRoQdR2zXfEZ7BV+ca5bLqjq+Ulc7BVZCqg+8yyDOm6I1gbD7toMCrSwYEcNOII03iKV/6Df/fN+7/Om7717z8DW9QDgnydNu4V7iBUj31JBMGFM6GDBkLwOk1GbfJK4ANJgzHPHhkKkHJp7m6OrqFSjbtl2tEW5L5kIAbKTDgnWRpA1HHdUZt7FxAjTEbx/wDsJwy9u7oDTt1oGU823ycxN3D5FKg84zOgbS5mA1JgSZB0PnQfs+5PXsPiXa5aKA2ys5kIJzKY6LHqNOcRsu+bRH1mrsxU3AWMxEQYyjXok1ryX2Y1q8xZXEoR0kAG8cQTO6qXkamo6fqb8c3/AIZx1L07lbe2fFFNoj6pX/R7ckz9+5p1f+ar+ztpg3QS2v8AdGnlUw9vav8A6RBk5Po9vThOe7/KqtyDuouCbZTGbUUTe1te9HSIA/ayjyry5ykXLlCjNxJNQi2smJPnVqcguTFiA7LnfrPDu6qqnCMVZdDJKWwh2ZsDFY54VSE+9EKPnVrck+QNnCgFhnufeO4dwqS7NshRAEUzRaSPxBnLSLr2AWN1Kb+wrZM5BNSa5QbillBLgbHkb5K95TchrV1SQsNrBFVBisI1i66T7pgjjX0zfTQ189e0lcmPfhKofT+VPhk70smVKtRdHIK9/qqwwMHmbhHYecfrqVYJybaEmSVUk+AqIez4TsewP6i5/wBR+2pfgiObSN2VY8hW1cFAi5e/0Zf7W38TVOcsmiy4g631M6R7h03zOvVVycu/6MP7W38aqDlov6M54HEIOz9W3ZvqdijL4g/2aH9Lw3e38DVeVUT7OG/SsN+1/hNXtUHxcHHG4Vbtt7b+66lT3EVD8NsDH2AbNm9bNgk+9owBOo90xOvnwqbVlPGbjsbMXUTxpxVNPs1e/mQizyexuFZ1wd1DaYyFfevmDrGk8Y3UJf5CXiquLiNfNzO7MTl6wBpqZ1O6rCrKb30jQvaOZO1V93W79fMg1/k3jmufSedtDEggDLIVliNdN+8RG6Ky9yWxWJcvi7iSqMLaL7uYjSdNBME7yYqcZhWZhU99IH+YZVxSa2TpWl5IguE5G37K2blprYxFtmzSTkdSSRwmYMbuPZUkxGznfOTlBe5h3iSRFtkLDd+ExTbMKAfGXRutT/eA6+vw9aWc3Lko6jqZ53eTfn9f62A12fet3UNsI9u2LgQM5VlV8hy+6ZClDHYQOEk7A2HFy5ccKM62xAYtGXPxIH3hWDFXP93GuomdOjrp3nyonD3SVBYZTxE0hnVCPauwnJHMlRbkvzTSAH60IByqdZEb9Rxk98NdusvOhEtqwbIrFy7KZXMSqwoIDQASSBqACCxzCszVCUavvXvPwNb1o+9e/wDI1vUCHY7Dm4uUOU1U5hv0IMb9xiD2E1GsRsO/bIyX8TdG8xcUGRlAHSIn3aebba5zYFsNmzL7u8AGfIxl/vVG1w2KAnnMWdRplSdMv9Z+E7+vvkGMF5VbM2g2GjDvdk3Xa4pdRcKkCAhVvcBnoyD8KXezDZuLt4q4cQt8KbRANwNGbOu7Md8TTfbWHx7Yf6proJuOXGi3MpjKEIY9Ea7iD2UH7O8NiFxL88LwHNnW4Hicy/e0nfVTfxmmP+i+PyRL20upxrIRqcPaI/fuVVOMw4TiD2SD6VaPtovhdpDQk/R7f8dyKrgWmu3JbeTu4AVOGwrwo6cnNiXMTcARePhV5bA2MuHRUG8DU9tDcjNkrZsqYgkU/asWXI5M2YoKKN32lbte82vBQJY+Arnc5V211a3cC/eIHwma2bGJaUuwAA3mKSvy7t3iLdoc4zMVCgEyQCTuUjcCfCmxt0Jkgr3/AHH9jlPhX0F5AepjHxo4kHUajsqvlfDX7pS5YCXOIy5W8QQD5iprsXACzbyrOXhPCjrt1RHiUFaYRcSqA9sdjLjweBtL5hm+Yq2+VWPkc0LnNSekw3x1CoNtjkfhrxw6W7zFnZ87t0t2WAPu6k02JrVYZ45ONE19nKzsjDgSZsvoIk/WPoJIE8NTUtwJm2hIZeivRb3hoNG7eulnJPZf0XDWbAMi2hE9fTJ/OnVbUZ6oj3Lv+i/8S38aqDlrZ/RmbTS8I6VzsBOX9X476t/l2P0X/iW/4qqLlljU+jmzm6ZuBsscNOOXd2Two9jPl8Rv7PG/SsN/aD86vuvn/kC0YnDf2qfGvoCoPi4Zle15XtQtPKysrKhDTml+6PIVH8Ztkq7BFslVAMsYMEqJOnWSPKpE0wY38Ki7bVvdIBbErmBIVzEcB16xpUFYZsraRusqlbGoYnIwJ0IiB1b5/Km7KojojyFLNnbTL3cv1eWGOmbOPd0ErBE551EdHSmrNupZMAANrYYz006O/onTUDq6yPOhdobWQQbXMuv2iWGkkAbu8691OxaHUPIUo2zjzaZQgt6iWzK33lA1XszelMF2A2dtMd64bUqBDji0Npx03dtNcReysQFUR2ClVna9ySG+jgyoGjAyDDbxqN8Vy2ztx1vsoVYUx0hJPHXsoSLung5ypKyTo85D1/I12obD3c622iMwBjqlTRFER8hW09pW8OnOXWyrIEwTqeoATQG3Npfo4uWnkPEOp4QTofCPGhuX2Hz4Rj91lJ7j0T5Z58KgPJzbX+r3w7npWLrCfwkEiPFm07qD4EwY4vTJ+e5ZHJLaLYjDLcbfmYeAYgT2xFH4vaNq2yrcuKrN7oJAJ7vMedR72c6YYgElQ5iRG8An1qE8qsQ2M2jbsodHvKgIO63bPSPmLh8qW6SBPHGWWVcKzj7XMGzY7MFP6m2M3D3n+dRbk/sMi7bLjVmMA79OJ7Ku7lCqMWDgaBYO8nuqMJs6bnOkZQBCLx7SeqsWXK02jTggnFMaWIVQBuAiirMTS9Gou01Z4s0yWwwvYdHWGUEHspRb5NWbdwXbKIlwTDgdLUR8Ke4S6Ig1tdUDdurXVq0Y9TToQJyeDXOduMWcceMdVSBSYgbq0S4K53sZwWl2iNJynsQ3anJ0nGXbzpzy3ECqkxkMjWZ3gzqI31Eth2blnEMtxi1xWKjNqGAMRPXVugEQx3GoDypw6DH3EH2gjjsZgJjvgnzpk3RZja1Inuz7mZVYiJXd40ZS7YhPN282/KfRjTGti4M8uWA7Z2el+3zbyAWUyDBBBkcKgm3vZbavOWOIur2AIfiKsW/w/aHxrniLTyeksdWXv4z1R5UTNl8RDOT/ALPLOGe3c5y65VlKglQJ6zC/nU7FcrYOQSQSOIEeldHfKJ6qA2Lhm5WvIoO5tID3lMdYrxNp2m+1HfSe8RbpmuwZWpuAcR50i5d4vLgLpRyGJQAqYOrqDrv3TVGcqtqXbV3KrtuBMsSfjTp2VvJXY+kgazKKpj2aY662Isg3HgsZXMcp6J3irnojxlqMisisrKgxlLMVtq0jMrB5GhhCRx4+HrXW5spC5clpMz0iBqIjSgsZhrFojPdupO4C44XQgaZdBqy6fzqAdmjYq0WD85fXMw01yyWChSsExrM7gAZIih9s7Usi6Q1lbhTQsd/cNNfGiLd7DHpC9c0y657kdIiB2zI0pPyk23s61iSl53FzTnAikqJGmcgaGI3a0mTVXwj4dn/Il2HvrcW26+6wkdxU0RXCzly28kZIGWN2XLpHZFd6cU35RYDnrJTu/wA+tVzs/Yt9blznkC2jMKI3n7XbMA1a7iRUdxw6+0U0TIpuKpHptczh8tkEdEE5RrOXf51CuQeC5zaDNlgWZ6UHNuiJO7U1PedlBvBIEH/PdRmzbWrN3KPDf6k+VK0FTdNeYk5T7WtW7nNtPOFViFMakxJ3cKAt3cwrOWFoPfZOPNqfVqVbJvn3TvFcrN42dTAv4aHNqzXdbVb4YaUWEoQjZJZKBkMUZaMitCgrBpVsbRU2pGl60eFBlboEIqE8S7H0ABJ9KLxO0EtibjBQd08ajO2OWCKrGyr3MolmVSVUdZNTRbtF2OE5Ljbz7DyxiLrHKw7yPd/uzrVXbe21n2o7LqoYW1P7ACk/vA+VSDYnKbEX79sKeg4GkCcp3tMaaa1F9ncn7pu80qkol0zeYQX1Ikdc6nxowvdF08DxyV157FwbF/VW/wBj/EaY0JgFhVA4L+dF1vXBgl4mcsTuH7S/EV7eugEDiZjwE15ivd8V+IrhtAGVI3jP/Cahly+I9u4xVITexAOnDWNerfWu172VO8j5/lWjMCiTGY5T2ndPxrjtsSV6gCfE6D4Gll4S7plchScSQN++uKXs28elcsRGbLru8K0w/wBWJJJknhurOdN12F3LS4Fw4Qby6df3gfyquPaQqZ8Ply5jbJcrEk5tM3bE1KeVmPzuo/GIHdNRj2jE5sMOGRoJAGpYTHEjtq7F4Tn9dHTNJ+RI/ZYv6TZ72/gartqlvZWP0mz/AH/+m1XTVhTi4MrKyvYoloPjMPzixmZdQZUwT2TSnaFi1byi5fugxAO8kBxvOU6y6juHZT2gto7OF0gl3WPumPOoBoTWsRhm3Yi4fdO4CcxgfYHHq3cai/LHkbYu4xrhxiWjdIL22WSDAEqQQBMcalr4C6H6KuVzzPOrBERJBXu0FJ+UHJK9dxDOjIVuGekYK6Ru47uFVZpSUfhVmnooY5TayS0qiX4PDLaS1bX3UUKO4LFFUNhbHNpaSScoCz1wsSaJqxFD5G1Rzb5CHeJJ0/MVIWcDeYoDG4dbgIJBnSJ7P5TRTowsV4XFAgfhBPfpT/C28qAcY17959ZpJh9kKrBuc6MjQkGY4TT9XB3EGiyIr/lHejaZHA2E/iegMWpR8wonlgY2kh/ql+LUxvYMOtcrN42dbA6gjNnYwEDWmyXahtzCMjHLNd7G1XT3hI66rjNosljT4JcWrkTSzCbYtv8Aag9Ro8ODu1qzXZTocTjjsOLiFSAQeBEiq92tvbDKSjP0SqkgMD1jqqzbcUlxmHS5iU6Im2D0o1BPCe7400ZOBpwZtNpq0aW1XB4V7mWCidHdqYhR4mBVZcneVuIs3Ft4jUE+8RxnWeo61NPbFtBUwS2gYNxwPBRmPqF86qnEY8PatMx6UMHnrWQD4gjyq3GqRUp27Z9F7MuhlRhuKz/zUbSHkZczYTDnrt/4jT6ti4MsvEzlivd8V/iFcNokaT1N/Aa74v3T3j+IULta5BTtzD/kb5VDPk8Rxs/7L+zGvisdnXPhXLa94ZiO6fL/AM1ll55gzA5rQf8AxyerTTjxoLFguHbXpTwnf/Kq58F/SrdsQWcXLEke83aSNYGkd/lXfFOQpG+BJbrgULiFKEZSJBAA90kHrkGYkmBRO11KWIGruQoHEk/5FUs6UFurITtXCnmrN9vt4nIvcqMWPmY8DUT5X7Qa7eVWiLeikAzBjQ69nUONWP7V7S4fD7PsqR0LjT3hNT4ljVS7WvZr5PbWiC0xo5XV5PeZXIs72XD9Jsf3/wDptVz1SvszuAYvDyeFz/pNVv4zFhTEjdMU10TDFtUgm48AmtcNfml9zEZhoTXfDXYqtu2aHiqO4cTUe5R3ULZSyqwQ6NmEgkHSBrqi7vSaei710q2ntUq2W3lmGnMrbwQdCOEB/GKsRS9hJasIG0dCGYD9dc3KQQNx3EVBuX+z8c2PuHJfcFhzJQMVCwICldFIMzu11qysLttm0LWpOWAA26QGmRpvjxFVx7QfaVjsNj7lmzkt27RACsgY3JUHMSdYM8IoTjqVDYs3undWWzsZLosYcXzN4IvOH8WTWe2mFAbJxbXrNi6yFGuIrsh3qWSSvhNH0wLvcOxuES4sOuYawDPURw7GI8ajrYe1aYWmt2VZsunOMCQcyDQ6/aI7ZNSDF41UIU6s05VG8x6Dhvga0ixuKtPbt37lgc6XNtAScylWfQlAT/sydAdeuokzMoSfCB8K9gPlt28OWMqMt3u0jy9OsTJcJh4hyuVyIIBJG+f8mosm0MNbPOfR7S5SuZgwz5mJMoMssuY6kkGQdJWpDszaLXGKugRsiOIbMCr5onQQwymRu7aLi0GWGcVbRXHtF2iqbRCyMwtW2HXGZ/lUn2RfDopG4gVVft3aNpqZg/R7RBG8dO7v7KlPs32qbmGQH3lEHwrn54U9RtwyuCRKbtsFq6PgVYaitWMmaNtHSsyRe20iGcotjQCU0I10qA3uU2Mw2YrcJA+ywkfOrmxdnNvqF8seTitZZlG4GjCk9ySuS2IxgvbBdAi5YBPWrb/AirU5MYdjaF24IuXOkR1E6x4DTwqheQPJtsVjVUj6u02a4eEA6DvJHoa+j7NwAADcK05IwUkkZscpuLbKd9uOInFWLY+xaLHvdvklVrbuLnGb3QdatL2n8m8XiMcXsWWdHRAHWCBAIIOun86W4P2cX1HStMPFfnTqajEeGJzfP3LT9n10NgcMy+6bbR/8jVJaR8kMKbWFs2yIKow/52+dPK0w8KK5qpM5Yr3T4fEUFtZQ2XXcw9ZU+hozGe43dS7FOJG4Eusa6kydw7h8aLM2Xk6XsIAixMqoRe7Qef8AngKF2hayoBMacK6co8VzeEvPMFU39R3CO2arHlXtS7ZweY3bguqECnOZztq0z70AHTtFK42hsWVQ5JU1hmcQ24jePOhdtu7846EqMNbzhhHvggLv6zP7tQjk9y3xFuybl/60ZgAAAHMmNI0J8Ks3a+zja2Zic36x0LN1jdA8B6zVLxs6mLqYSaa+S+/JAMfjPptkm/BNohpjWG6M798xUdu7DsEzrPefnRuBcqcRbP3SP3bi6+hrkjTWZyku53ceHBktOCf0HHJayLV0MgkgECSTE+PV8afYvbNxr0MQMoAECOvfSjk/7wrpjf6Q3934Uccm5FebDjTajFLYmGA2scyqRJNP8NfY9VVlavnnmMkKirmYELl1zZi0jowNR1d9WRshiUUtBYgTl92Y4TwrWcfKluNGuBVzMQoG8nQDzrpZuo2qsrdxB+FQj2vbT5jZzAGGuOiDzzH0U1VfJBcdied+jB7jW0DZQ0SSYAk6dZidYqxHOySo+j448aDxmyLF11uXbNp3T3XdFZl7iRIqq/Z5t7aVvHrhsal4LczAC4hAUhZBBOkdHh11cNMCL1I0fevefga6Vzfevefga6VBgnG7PW4yMxMoZEfnpPlFcG2MsAB3GViykEdFizMWEgiemw1kQaZ15UtmVTku4l/0HakKS5G8qSCGbMWzHSQSxmAQJ4Ubs/Zq2iSGZiVVZYgkKs5VEAaDMdd5nUmq7xPL6MSygDmg7DNDTAf5CrQVpE0Nd8M0Z4ZcaWvvufOX/wBQbRtRf/bW/wCO7Q3ss2sVu82fdaY75oz2/wBonaiaH+jW/wCO7QPJ3ZpQKy+8vS8IqjO1pobpk7suLnN1MLJ0pLs68LlpWB3imNi5XPNskFuNKi3LDGhLDz1GpHib0LVT8vsW11haU6MwBjgCdSeymitUkkCKdWkGcg7WWzbCSrXibjkbyJ0HlVo22RQqgaxUI2BjMNZEtcUZVCqAZ3Dso61yuwyHMWZj1BD+cVoWLLJ2ov7F66TNKKSg9vkyXF44UPtBnKGEnuIqKXfaBb1+ruE8NVH5mhbntEeIWwveWJ+AFXLo80u37FkPZnVWno+7X8yb7EJ5tJEHKdD+2aZVVH/rvEjRRbUfsknfPE1POR203xGFW5cIL5mBIAG5jGg7IrX7mUILUU9Z7PzYF7ydU35jXGe43dUO2/CtOQSrsy3iU/Rzlf66HOo0iO3dUzxCyrDsNINp4ay7o3OuuV85CsQrdFhlYRqOmT5dQqtnIyrcRco9oi5hsFYFwXTeZGe4ABziW1zM8LoAxA3ddVn7TMeXe1ZAIBGfWNS2gPRJ0gaTBqcbRZG2jdymQtpEtqzHUkAvkAHRUBVGg66rTHE4jaDsQMqtCxOUKugiQJGm+KPYpJPyK2KL2MwlgiUtfX3Oo5Iyg97lfI1b/LJScFiANZQ/EVFvZFgejiMSRq7i2p/Bb3x/eY/u1PsSRlM7o1pZK0zVgeimfO2KBF+4dwJbyk15Zq6r/I7CX+cKnI7aZgdwkH3fClP/ANqBwxB/cH/dWNwk40dzF1+BZNTbXqn+CD7Mu5VLdUfEVJ9m7F+kXLjyB7kfu1I8LyBsWwVuXWeRuLKgPlJobCXUsswG6QF7AJ0HdMeFTHiakrD1HtHHkT939wfC8lnDyUG+Q2h6wNxB3HiONSLZuz3QBdY13lidTO868a4WuUA3BSab4fagYDrrXRyp55Mq7207OxGIaxaspmCBnYdZOgjwDedQLZH+kMEj80L9h8wZsq++ANNToYM6Cfer6A2mM7CLjIRMlQJO6N/Vr50O6OJK3bhmPsoRoANJBiYnxo7FEsU5EY5A39pY22zY58qD9W4QLdZtNejC5d/CpiMNiEBy3VudS3FjwzJr5g0KqXSZF26o00hI0Hdx6qYYMlZzXGeYjMAI0/CPGpaCsbh2PMJeukgXbYQydVfMp06yAR5cKPrmxkr3n4Gt6YLG1eV7VLcu/adjcJjGs2uZyB2XpISYBgfaFAxEY2h+uv8AZeu/xtV87Z2wuEw3POrMq5QQsTrAG8jrr5yu3Xa49wjV3LGN0tvjXdJ3dlfQfLGxn2dfHVazfuw35VXgS1b+Z2uqayTwxmtuH6WinuXu07ePv89lKKEVRmInoliT1R0vSgtnbU5tSFytpqTwHXoaDxJGXUwJGvVqIPdNDYm7owJVjkbUbwI4iToa6Munxd4noJdF03TuowWy7tv8/j7D3CcpbttMlu4FUSdynfrvIOlZf5QXyOlfYDvj4RSlbvEuhH+e2uWH0IzbiOgDwHUe2PTThTLDjXEV9jRGOONJQjv8uPXd/wBxhexbn3nY97E/E1zoazb6RE6L7o7x+W4UysYsKmUrOu8x0d2q6Tm8Y7DVy42RrhOWm1H5V+4NWV3xeIDkEKFgeJ7WiBPcBXCmRfFtq2qMrKyvJohPasz2W3pw91fu3J81H/aarOp17K731l5OtVbyJH+Kqc6uDOX7Zhq6SXyp/qWDigSjRvg0nxjkOgyOZMEgCF0Jkmd2kU9rwoK5x4loj+I2Xbv6tbIdTAf3XiODKZioftb2eJOa3cdD4H+dWfzYrU2BQoDimLuS+zVw2Ft2V3KDJO8sSWYnvJJo7HrNtgOquyrFekURkRbBYCGfMGIJJ36eRpiuCt9RHp8KbC2K9yCl0oaxQuATgp9B5xvrkuzhmMDTqp5lFexRoliu3s8dVF2cIF3CiaypQLOF/DBt+/roN7LLwJ7RTOsoNWNGbWwlN+PveVbW7hPX5U3yisAoaB/e/IHsJEd/5Giq5vvXv/I10pipu3Y1qleXHszxmKxrXrfN5DcZhLQYJ7tKui5MGN8aT11CsUOeufWtaDwVKpiCCG1WIA8IqGIiCezXEi3BUFuy4I/gq28Xh81lkP2rZXzWKhKWlWVD256DEHEmJUllMFf51OcHcZkVmCgkTCnMI4QYE6RQjFR4LsnUTyVqfHBQGydq3MMzFAkkQc6K248A26pi+3Lg2auICWedOIKE8ykZcpO6I4VDNuWMmIvJ92648Mxj0qQXv/wtv/3Z/gaulOMXTo9v1mDDl91kcU3KUbfmmmE8jMecTjHe6lolcNcgC2oXRlIMAROtK7XLTEEgBLDE/Z5hDPZoJov2ZMRirhG8Ye6R5pQtrl1jgQeemOBRIPfCig4fE0kuxTLpYvqMkYY4tJRpN1XPGz/A7xuz7SbVwmW2qG4Lb3bUdFWMyI4bt3zofa+3sWl+6iWUyLcdV/RlPRDEDXLrpxorGYdRtfCXEEC8LV07/ebMDE/sig9t7S2kMReFtsTkF1wmVGy5cxiOjuilSuvTuZsUVOWO9MvgXjdf7n6+hx5PYx8RtLD8+ig9IZebCiMjnVY1rTlhs624+mYcAWy5S8g/2d0GOH2W/PtrfkvcvttTDtiec5wk63AQSBbfrA0oLY+2BYxN5bgzYe6zpeT8OY9IdomfOmpqVrsjU4Tjn14q+GC+FcNXK0vx8zrtC0o2Th2gZjfuAtAkiG0mnPK/blzC3LVu0lkKcPbYzaQmTmB1I7BXLljsz6Ps6xbDB1+kOyMPtIysVPfBrj7QNn3bl+yUtXHH0a0JVGYT0tJA360FUmr+ZRheLNkg504uWR7+qo8wbJtGzfDWrdvE2rZuJctrlDqN6so0ndr20J7OL2XGgfeRx8G/w0byfwb4GxiMTiBzZe01qyjaO7Nxy7wBlHrSDkjeyYywfxgfvAr/AIqarjJLg0qKli6iGN3Dt3V1ul8rouqsrKyueeRPHaASdwE0Im1LZMAmYJ3Hhv8AhWY3FIhAbN0hwmPeVdYP4x4A9VLhtbDke5ciCRoeChogGQelGo31AWNWxqCZO6TuPDq860t7TtsQA2pMDQ8Yj40LZxllioCvrljRolhI1nQ0r2ztfmrptpbBAjMWLQTEwAD276WU1FWx4QlN1ElNe0t2HjlvW84BBkqwJJgjqnhqKZUU01aA006Z5Q13aFpSVa4gYRILAETunvrxhenQ2yO0NPpQ17BuWJKWGneWXXsnTWNKIoY2Ntje6idB0hrpOngQfGt0xCncwPjv1I08QfKlN7ZTs6tFgACGHNgz0l3EqT7ilfEVph9mYhXWblrmgwORUAgAkwCF7T1b+zWAtjDaG1rNkot24qtcdUtqT0nZmCgKu86nU8KzaG1bdkqrZyzBmCIjO2VYzNCgmBmAntFLdpYS/czLEgYjDOklBCJetu8Rroqk6mT1V5ta7iXYKli4qHOHuW2s86VDQoQu4yqwlp1I03HUQlhQ5SYcxlcspyfWKjG2vOAFAzgQpIZTr94TE10tbdstc5sFpLtbDZGyM6glkV4ylhlbSfsnqNRzF7AuENas2rtm1c5mVFy1zQyqik3BrcDhbYEISrZVk6mjcLgL4NqybUJbxVy8b2ZcrIWuuoUA5s5NwAggDQmd1QFskr717z8DXSub717z8DXSoOGY6yzDouyRrKxJ03aikBw4JX6zEKdJ+rAkkkyYWOPCpBjcbbtIXuMEQb2JgUl2zh7JvJde9cQhQQq6rlVs2ZhlOUSRJkCpRkUW+EaWSqyC14nTQ2hwndlUSNR6U4wFrQMHcjLAVhHUJiJnT1pBYwuGS7zn0m8ShZoYkqTn1A6PSIZssKZExxMyXCYpbiyhkSQdCCCN4IIkHvqUwuMlu0Ul7QbGTH3+pirDxRT8ZpeuHvtaRMx5pmBVcxyhjmEkbgeidafe1aPp3/Btk+bj8qX4PZrPbtsLduNNS2/VvfGXd48B110YS+BM91h6iujwzdcLn5L1BbOz8RZJa2SpMqSjGYIkgxw0HpXAbHunNAHREkTrGu4cfd9R104u4CNeZswSkZbnWVAIOXVZYT31vb2O0GLNlok/rBP2jA6PSEGPBeINTWKuuklqtX9P+wC+Exea2TcYsg+rPOE5APun7PVFEW8Xj2UMMTdIIGgutOomInfBHnW17ZDBtbdgCTpn1aGy7wug6S7+EHrrjjbItAu1i3lmIBJj3vvLoP5cCJFp+QqzLJSSi32+GP28RzvDFljda65e0DD52LKPwn+9w66Hu7EvTJiTmM5p3bzp/kzXJsbbI/UqDBGhEa9kcKAqxJm/FjzfKP8AxX4YdtBryhbN1mKrqqFiVHcJgbyK6LyhxQAAxN4AaAc43zpbWUdK7mhYIOKU0n9DricU9w5rjs7dbMWPrWYS7kuI/wB1lbyIP5V0sbPuv7lq43cjH4Cj7XJXGNuw7+ML/ERQbikLPLghHS5JL1SLnU17XHBKRbQN7wVQe+BNdq5bPn72YJtMWykXWyqeMweiCx17lJ8KXi3hywHPvmmAOebf0h1xOjDwova9kNlm6LYGb3gpBkR9rsJ/epcNnI2gv284J91Le+OI11EOeG81BGFIuHRg3PEEnMBzpynXqmCJBHnS/lJZttciGziMxBAG7TeN8UScCDl+vtGR0Zt2zIM7teJPCvduJazasQ3EAT4mq8sbjRf0zqYZsEWxaAtiACZnUzxJPGj7yZlIBKkgjMN403jtoXZNtBbHNmQdZ4k9tGU0dkhcniYjuZtQb98f8Nd08DlPxr17rAgG/dEf1S9KC3HL8Oqjr21rKkhrgUgwQZ9OvfwoPGbXBjmL1nQMWD5jIAmVy9gamKmD38Q+dQty/wBIDUIsCGVSSGGm+T2bq9w+1i1wJlxHvgZigynUDf1aHd2+O52w2n1uG4/f8OPfRFjHXGYdOwUJ4Z5IzEaHdOhHfUANai20sUb14AC+bapcBS1cFu4LgZYdgHVskEgEmATqNRTfbG1eY5v6t3z3LduRGVc9xUlif2t3GlHKO9hrbC21jDs2U3DzzrbUSYgEgyzQdIiFMkVAtiHCbQxLYfn7huteAw5R7d0CyoK2pW4mYAsxZjBUki4sRwb7OvODg7vOXC9+/dS6pdikBLzZQhOVchtqJAB0MzJrpfx9o3DfOETLZuWrT3GZedRmCFcqgEME55dc3Xlnj1wGLt8+l0YVEW9duWkvgjnCwzyWXL0VfmjqCSejI6oKSR9695+BrpXN9695+BrpULAPaeEz3X6ajNaa3BJmSABpHW6nfx3ca92psi7dEDKJQ28wdwcpA1IAhtc3R04a6kU8eyp1IB7x/nqHlW9HUzOsslVdiL3eTrlgQVC22L2xmYgnnFeCpHRBymYJ1MiN1Otl4Vkzl4zXHLkKSQNAoAJAnRRrA30fXlRybJLLKSplN+1df0+f6i3/ABXPnUNJFTD2qn/WIHXh09Gf5mq3vYMLeYj7ub1g/GtfvXjxKSR6novaTwdLCKjf1/8ABpcvqoksAO+t9msL75LRDN6eZ76i20FK6TpwqY+yfCgm7c4yF9J/P0qnP1koRtIL9t5nPQopfcfYXkZebe1tfEn8qcYb2cE6tfHcqfmWqVYFKcINKxR67NLv+hmz+1up4Uq+iKz5SckLWGw73RcdmWN8AasBwHb11C0Gbcatf2j/ANDudpT+Naq2wIFdDo8k5xbk+42HrM+RfFNgOPFxIKGTO6nPJe3z16Y1ClSOBmPkaDsdIljwFSf2aYUZ7h6gPUn5VV18f4bkV5pSfxNv7lkbJTKiDqX/ABUfXG1a0GsQI0rfJ+I+nyqjH4UcmT3bN6ytcnafT5VmTtPp8qcAHtXAc8FEjQz0hIOhEbx2a9lLbfJyCY5kSDutkawdfej7R4cae5PxH0+Ve5PxH0+VQFCW3sRgVk2YXKP1RmFM78/X8a6bS2SzuWQgTG/gYimuT8R9PlXuT8R9PlQasfHNwdxBtl4M2rYUmTvJ7ezsoutcnafT5V5k/EfT5UQOTbtgzYe5OlwR2oK8bDXZ0uLGu9Bp3a0Xk/EfT5VmT8R9PlUFoWYnZ15ipF4LA6QCaHpAzod8COO+tU2Xe5wMcQSobNkyAD3iYGunV/kU0yfiPp8q9ydp9PlUJQnxWxWcv9YAGvWLoEExzd1XI38ckdnpWuI2ReN03lezzjI9o5rTFebLlk+3OYSQeDdkU5yfiPp8q9yfiPp8qhKIuOR4hEzWzbUWRna39dFoKIzA5TOX3iCQGYDhBmG2FcVrSm6ps2br3UUIQ5LZ4VmmMq8624SYXtl5k7T6fKvMn4j6fKoDSjH3r3n4GulCY/Ec0hYatuWYgE6T4a0r+iX/APft5/yoWLLIou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data:image/jpeg;base64,/9j/4AAQSkZJRgABAQAAAQABAAD/2wCEAAkGBxQTEhUUExQWFhQXFxgaFxUYFxocFxgaHRcYGxwaGBwYHCggHBolHhQXITEhJSkrLy4uFyAzODMtNygtLiwBCgoKDg0OGxAQGywkICQ0LCwsLCwsLCwsLCwsLCwsLCwsLCwsLCwsLCwsLCwsLCwsLCwsLSwsLCwsLCw0LCwsLP/AABEIAL4BCQMBIgACEQEDEQH/xAAcAAACAgMBAQAAAAAAAAAAAAAEBQYHAAIDAQj/xABOEAACAQIDAwkEBgYGCQMFAAABAhEAAwQSIQUxQQYTIlFhcYGRoQcysdEUI0JSYsEkM3KSsuE0Y3OCwvAVJUNTg6Kz0vEWdJMIFzVEVP/EABsBAAIDAQEBAAAAAAAAAAAAAAECAAMEBQYH/8QANBEAAgIBAwIDBwIEBwAAAAAAAAECEQMSITEEQTJRcQUTImGBkcGhsSPR8PEUFTNCgtLh/9oADAMBAAIRAxEAPwC8GaN9ac+v3h5js+Y86543BrdXK+6QdOtSCD4EA+FIsRyPshfqlhpBGZ3jSN8HX3R5RxqEJE11QCSQAN5J0HfQ+G2lZuNlt3bbsBJVWBIHXAPbUW2xyVuXLOUFFOdnKh2ysWCy0sDDSDwiheQuxWsYlyxX9WRpcRvtLwXUbqW3dUaI4oPE56t/IWe0jEFcWAJP1SacPebXqqKh2nfLdugFOPa3tAWcYGJ/2Kacfef0qvf/AFXcY9H1j0GtZJxbk6NGKSUETWxsbnQDcuDsGpHpHxoq5stLQ0JJ7LSj4moxsnbV5vDqk/CpNhNo4k+81pVPFlM+UyapepFuzFmPwzTIzR1gCfGluEwVwt0bZJ4aa95nQVIdpbdsWxva43ZKr5TNQna3KzEXTzVnog6ZUka9sfzqzG5MSaQ9xfOWiCcoM7s8nyqQbL5XCMuaGG9W49xnSqyfk/jwM7Bsp3wZrT6PeaQQwYDTr/8AFXL1E3RemF20jDpdA94Pwo+zfVvdINfOCbbxFsRnbNu14U52byjuhNHPpNW3JBWXzPojDzCiY0J4dfaK7ZD94+nypFyIxTXcHYdySzI0k8YuMPyqQVYit8g+JurbXM9zIvWxUDzIpeeUOF//AKk81+VCcvP6Ov8AbW/zql+V2GgNdBYEXQkAwsFSfPTrolU56XRfWD2rYunLbxCs33Qyz5RR2Q/ePp8qpX2Zt+m4c9j/AMBq7ag0JakaZD94+nyrMh+8fT5Vw2pjBZtXLpEhFLR1wN1Q3Z5x+ItHFfSBbTpMtsDQqpM8Ow75p4wtWa8XTPJFzbSXFu+fLayc5D94+nyrMh+8fT5VBdm3cdj895L4sWwxCKBvjXWNeI1PlSzE8qsWrLYd4updys6gdJd0HSN/EAb6dYG3VmmPsycpOMZLUuVvt+n7Fm5D94+nyrMh+8fT5VEtv7UxF3FjB4ZhbIXM9zjunTsAI3aknhSzam0cZgGC3b3PW7itlaOkrAbxPEEg6yDQWJvuJj6Cc0kpLU1ajvbX2r9SwMh+8fT5VmQ/ePp8qq7D8pMUFtOMVzju5VrGVcwEwDIHHhUs2gz2xdY4i6qpcw4kskKrsmeSV6mOvChPG4clXVdJPpmlJp3fF9vWiS5D94+nyrMh+8fT5VFxtAm8qc/dNghytxQJYgW9AVTpKuY9ID7REmKLs7QuJccgtdw6rbzSp51cxeXGgLAZQCsTAkdRrMlj3IfvH0+VZkP3j6fKk3KPGsqWjaeA7e8sGQRoQdR2zXfEZ7BV+ca5bLqjq+Ulc7BVZCqg+8yyDOm6I1gbD7toMCrSwYEcNOII03iKV/6Df/fN+7/Om7717z8DW9QDgnydNu4V7iBUj31JBMGFM6GDBkLwOk1GbfJK4ANJgzHPHhkKkHJp7m6OrqFSjbtl2tEW5L5kIAbKTDgnWRpA1HHdUZt7FxAjTEbx/wDsJwy9u7oDTt1oGU823ycxN3D5FKg84zOgbS5mA1JgSZB0PnQfs+5PXsPiXa5aKA2ys5kIJzKY6LHqNOcRsu+bRH1mrsxU3AWMxEQYyjXok1ryX2Y1q8xZXEoR0kAG8cQTO6qXkamo6fqb8c3/AIZx1L07lbe2fFFNoj6pX/R7ckz9+5p1f+ar+ztpg3QS2v8AdGnlUw9vav8A6RBk5Po9vThOe7/KqtyDuouCbZTGbUUTe1te9HSIA/ayjyry5ykXLlCjNxJNQi2smJPnVqcguTFiA7LnfrPDu6qqnCMVZdDJKWwh2ZsDFY54VSE+9EKPnVrck+QNnCgFhnufeO4dwqS7NshRAEUzRaSPxBnLSLr2AWN1Kb+wrZM5BNSa5QbillBLgbHkb5K95TchrV1SQsNrBFVBisI1i66T7pgjjX0zfTQ189e0lcmPfhKofT+VPhk70smVKtRdHIK9/qqwwMHmbhHYecfrqVYJybaEmSVUk+AqIez4TsewP6i5/wBR+2pfgiObSN2VY8hW1cFAi5e/0Zf7W38TVOcsmiy4g631M6R7h03zOvVVycu/6MP7W38aqDlov6M54HEIOz9W3ZvqdijL4g/2aH9Lw3e38DVeVUT7OG/SsN+1/hNXtUHxcHHG4Vbtt7b+66lT3EVD8NsDH2AbNm9bNgk+9owBOo90xOvnwqbVlPGbjsbMXUTxpxVNPs1e/mQizyexuFZ1wd1DaYyFfevmDrGk8Y3UJf5CXiquLiNfNzO7MTl6wBpqZ1O6rCrKb30jQvaOZO1V93W79fMg1/k3jmufSedtDEggDLIVliNdN+8RG6Ky9yWxWJcvi7iSqMLaL7uYjSdNBME7yYqcZhWZhU99IH+YZVxSa2TpWl5IguE5G37K2blprYxFtmzSTkdSSRwmYMbuPZUkxGznfOTlBe5h3iSRFtkLDd+ExTbMKAfGXRutT/eA6+vw9aWc3Lko6jqZ53eTfn9f62A12fet3UNsI9u2LgQM5VlV8hy+6ZClDHYQOEk7A2HFy5ccKM62xAYtGXPxIH3hWDFXP93GuomdOjrp3nyonD3SVBYZTxE0hnVCPauwnJHMlRbkvzTSAH60IByqdZEb9Rxk98NdusvOhEtqwbIrFy7KZXMSqwoIDQASSBqACCxzCszVCUavvXvPwNb1o+9e/wDI1vUCHY7Dm4uUOU1U5hv0IMb9xiD2E1GsRsO/bIyX8TdG8xcUGRlAHSIn3aebba5zYFsNmzL7u8AGfIxl/vVG1w2KAnnMWdRplSdMv9Z+E7+vvkGMF5VbM2g2GjDvdk3Xa4pdRcKkCAhVvcBnoyD8KXezDZuLt4q4cQt8KbRANwNGbOu7Md8TTfbWHx7Yf6proJuOXGi3MpjKEIY9Ea7iD2UH7O8NiFxL88LwHNnW4Hicy/e0nfVTfxmmP+i+PyRL20upxrIRqcPaI/fuVVOMw4TiD2SD6VaPtovhdpDQk/R7f8dyKrgWmu3JbeTu4AVOGwrwo6cnNiXMTcARePhV5bA2MuHRUG8DU9tDcjNkrZsqYgkU/asWXI5M2YoKKN32lbte82vBQJY+Arnc5V211a3cC/eIHwma2bGJaUuwAA3mKSvy7t3iLdoc4zMVCgEyQCTuUjcCfCmxt0Jkgr3/AHH9jlPhX0F5AepjHxo4kHUajsqvlfDX7pS5YCXOIy5W8QQD5iprsXACzbyrOXhPCjrt1RHiUFaYRcSqA9sdjLjweBtL5hm+Yq2+VWPkc0LnNSekw3x1CoNtjkfhrxw6W7zFnZ87t0t2WAPu6k02JrVYZ45ONE19nKzsjDgSZsvoIk/WPoJIE8NTUtwJm2hIZeivRb3hoNG7eulnJPZf0XDWbAMi2hE9fTJ/OnVbUZ6oj3Lv+i/8S38aqDlrZ/RmbTS8I6VzsBOX9X476t/l2P0X/iW/4qqLlljU+jmzm6ZuBsscNOOXd2Two9jPl8Rv7PG/SsN/aD86vuvn/kC0YnDf2qfGvoCoPi4Zle15XtQtPKysrKhDTml+6PIVH8Ztkq7BFslVAMsYMEqJOnWSPKpE0wY38Ki7bVvdIBbErmBIVzEcB16xpUFYZsraRusqlbGoYnIwJ0IiB1b5/Km7KojojyFLNnbTL3cv1eWGOmbOPd0ErBE551EdHSmrNupZMAANrYYz006O/onTUDq6yPOhdobWQQbXMuv2iWGkkAbu8691OxaHUPIUo2zjzaZQgt6iWzK33lA1XszelMF2A2dtMd64bUqBDji0Npx03dtNcReysQFUR2ClVna9ySG+jgyoGjAyDDbxqN8Vy2ztx1vsoVYUx0hJPHXsoSLung5ypKyTo85D1/I12obD3c622iMwBjqlTRFER8hW09pW8OnOXWyrIEwTqeoATQG3Npfo4uWnkPEOp4QTofCPGhuX2Hz4Rj91lJ7j0T5Z58KgPJzbX+r3w7npWLrCfwkEiPFm07qD4EwY4vTJ+e5ZHJLaLYjDLcbfmYeAYgT2xFH4vaNq2yrcuKrN7oJAJ7vMedR72c6YYgElQ5iRG8An1qE8qsQ2M2jbsodHvKgIO63bPSPmLh8qW6SBPHGWWVcKzj7XMGzY7MFP6m2M3D3n+dRbk/sMi7bLjVmMA79OJ7Ku7lCqMWDgaBYO8nuqMJs6bnOkZQBCLx7SeqsWXK02jTggnFMaWIVQBuAiirMTS9Gou01Z4s0yWwwvYdHWGUEHspRb5NWbdwXbKIlwTDgdLUR8Ke4S6Ig1tdUDdurXVq0Y9TToQJyeDXOduMWcceMdVSBSYgbq0S4K53sZwWl2iNJynsQ3anJ0nGXbzpzy3ECqkxkMjWZ3gzqI31Eth2blnEMtxi1xWKjNqGAMRPXVugEQx3GoDypw6DH3EH2gjjsZgJjvgnzpk3RZja1Inuz7mZVYiJXd40ZS7YhPN282/KfRjTGti4M8uWA7Z2el+3zbyAWUyDBBBkcKgm3vZbavOWOIur2AIfiKsW/w/aHxrniLTyeksdWXv4z1R5UTNl8RDOT/ALPLOGe3c5y65VlKglQJ6zC/nU7FcrYOQSQSOIEeldHfKJ6qA2Lhm5WvIoO5tID3lMdYrxNp2m+1HfSe8RbpmuwZWpuAcR50i5d4vLgLpRyGJQAqYOrqDrv3TVGcqtqXbV3KrtuBMsSfjTp2VvJXY+kgazKKpj2aY662Isg3HgsZXMcp6J3irnojxlqMisisrKgxlLMVtq0jMrB5GhhCRx4+HrXW5spC5clpMz0iBqIjSgsZhrFojPdupO4C44XQgaZdBqy6fzqAdmjYq0WD85fXMw01yyWChSsExrM7gAZIih9s7Usi6Q1lbhTQsd/cNNfGiLd7DHpC9c0y657kdIiB2zI0pPyk23s61iSl53FzTnAikqJGmcgaGI3a0mTVXwj4dn/Il2HvrcW26+6wkdxU0RXCzly28kZIGWN2XLpHZFd6cU35RYDnrJTu/wA+tVzs/Yt9blznkC2jMKI3n7XbMA1a7iRUdxw6+0U0TIpuKpHptczh8tkEdEE5RrOXf51CuQeC5zaDNlgWZ6UHNuiJO7U1PedlBvBIEH/PdRmzbWrN3KPDf6k+VK0FTdNeYk5T7WtW7nNtPOFViFMakxJ3cKAt3cwrOWFoPfZOPNqfVqVbJvn3TvFcrN42dTAv4aHNqzXdbVb4YaUWEoQjZJZKBkMUZaMitCgrBpVsbRU2pGl60eFBlboEIqE8S7H0ABJ9KLxO0EtibjBQd08ajO2OWCKrGyr3MolmVSVUdZNTRbtF2OE5Ljbz7DyxiLrHKw7yPd/uzrVXbe21n2o7LqoYW1P7ACk/vA+VSDYnKbEX79sKeg4GkCcp3tMaaa1F9ncn7pu80qkol0zeYQX1Ikdc6nxowvdF08DxyV157FwbF/VW/wBj/EaY0JgFhVA4L+dF1vXBgl4mcsTuH7S/EV7eugEDiZjwE15ivd8V+IrhtAGVI3jP/Cahly+I9u4xVITexAOnDWNerfWu172VO8j5/lWjMCiTGY5T2ndPxrjtsSV6gCfE6D4Gll4S7plchScSQN++uKXs28elcsRGbLru8K0w/wBWJJJknhurOdN12F3LS4Fw4Qby6df3gfyquPaQqZ8Ply5jbJcrEk5tM3bE1KeVmPzuo/GIHdNRj2jE5sMOGRoJAGpYTHEjtq7F4Tn9dHTNJ+RI/ZYv6TZ72/gartqlvZWP0mz/AH/+m1XTVhTi4MrKyvYoloPjMPzixmZdQZUwT2TSnaFi1byi5fugxAO8kBxvOU6y6juHZT2gto7OF0gl3WPumPOoBoTWsRhm3Yi4fdO4CcxgfYHHq3cai/LHkbYu4xrhxiWjdIL22WSDAEqQQBMcalr4C6H6KuVzzPOrBERJBXu0FJ+UHJK9dxDOjIVuGekYK6Ru47uFVZpSUfhVmnooY5TayS0qiX4PDLaS1bX3UUKO4LFFUNhbHNpaSScoCz1wsSaJqxFD5G1Rzb5CHeJJ0/MVIWcDeYoDG4dbgIJBnSJ7P5TRTowsV4XFAgfhBPfpT/C28qAcY17959ZpJh9kKrBuc6MjQkGY4TT9XB3EGiyIr/lHejaZHA2E/iegMWpR8wonlgY2kh/ql+LUxvYMOtcrN42dbA6gjNnYwEDWmyXahtzCMjHLNd7G1XT3hI66rjNosljT4JcWrkTSzCbYtv8Aag9Ro8ODu1qzXZTocTjjsOLiFSAQeBEiq92tvbDKSjP0SqkgMD1jqqzbcUlxmHS5iU6Im2D0o1BPCe7400ZOBpwZtNpq0aW1XB4V7mWCidHdqYhR4mBVZcneVuIs3Ft4jUE+8RxnWeo61NPbFtBUwS2gYNxwPBRmPqF86qnEY8PatMx6UMHnrWQD4gjyq3GqRUp27Z9F7MuhlRhuKz/zUbSHkZczYTDnrt/4jT6ti4MsvEzlivd8V/iFcNokaT1N/Aa74v3T3j+IULta5BTtzD/kb5VDPk8Rxs/7L+zGvisdnXPhXLa94ZiO6fL/AM1ll55gzA5rQf8AxyerTTjxoLFguHbXpTwnf/Kq58F/SrdsQWcXLEke83aSNYGkd/lXfFOQpG+BJbrgULiFKEZSJBAA90kHrkGYkmBRO11KWIGruQoHEk/5FUs6UFurITtXCnmrN9vt4nIvcqMWPmY8DUT5X7Qa7eVWiLeikAzBjQ69nUONWP7V7S4fD7PsqR0LjT3hNT4ljVS7WvZr5PbWiC0xo5XV5PeZXIs72XD9Jsf3/wDptVz1SvszuAYvDyeFz/pNVv4zFhTEjdMU10TDFtUgm48AmtcNfml9zEZhoTXfDXYqtu2aHiqO4cTUe5R3ULZSyqwQ6NmEgkHSBrqi7vSaei710q2ntUq2W3lmGnMrbwQdCOEB/GKsRS9hJasIG0dCGYD9dc3KQQNx3EVBuX+z8c2PuHJfcFhzJQMVCwICldFIMzu11qysLttm0LWpOWAA26QGmRpvjxFVx7QfaVjsNj7lmzkt27RACsgY3JUHMSdYM8IoTjqVDYs3undWWzsZLosYcXzN4IvOH8WTWe2mFAbJxbXrNi6yFGuIrsh3qWSSvhNH0wLvcOxuES4sOuYawDPURw7GI8ajrYe1aYWmt2VZsunOMCQcyDQ6/aI7ZNSDF41UIU6s05VG8x6Dhvga0ixuKtPbt37lgc6XNtAScylWfQlAT/sydAdeuokzMoSfCB8K9gPlt28OWMqMt3u0jy9OsTJcJh4hyuVyIIBJG+f8mosm0MNbPOfR7S5SuZgwz5mJMoMssuY6kkGQdJWpDszaLXGKugRsiOIbMCr5onQQwymRu7aLi0GWGcVbRXHtF2iqbRCyMwtW2HXGZ/lUn2RfDopG4gVVft3aNpqZg/R7RBG8dO7v7KlPs32qbmGQH3lEHwrn54U9RtwyuCRKbtsFq6PgVYaitWMmaNtHSsyRe20iGcotjQCU0I10qA3uU2Mw2YrcJA+ywkfOrmxdnNvqF8seTitZZlG4GjCk9ySuS2IxgvbBdAi5YBPWrb/AirU5MYdjaF24IuXOkR1E6x4DTwqheQPJtsVjVUj6u02a4eEA6DvJHoa+j7NwAADcK05IwUkkZscpuLbKd9uOInFWLY+xaLHvdvklVrbuLnGb3QdatL2n8m8XiMcXsWWdHRAHWCBAIIOun86W4P2cX1HStMPFfnTqajEeGJzfP3LT9n10NgcMy+6bbR/8jVJaR8kMKbWFs2yIKow/52+dPK0w8KK5qpM5Yr3T4fEUFtZQ2XXcw9ZU+hozGe43dS7FOJG4Eusa6kydw7h8aLM2Xk6XsIAixMqoRe7Qef8AngKF2hayoBMacK6co8VzeEvPMFU39R3CO2arHlXtS7ZweY3bguqECnOZztq0z70AHTtFK42hsWVQ5JU1hmcQ24jePOhdtu7846EqMNbzhhHvggLv6zP7tQjk9y3xFuybl/60ZgAAAHMmNI0J8Ks3a+zja2Zic36x0LN1jdA8B6zVLxs6mLqYSaa+S+/JAMfjPptkm/BNohpjWG6M798xUdu7DsEzrPefnRuBcqcRbP3SP3bi6+hrkjTWZyku53ceHBktOCf0HHJayLV0MgkgECSTE+PV8afYvbNxr0MQMoAECOvfSjk/7wrpjf6Q3934Uccm5FebDjTajFLYmGA2scyqRJNP8NfY9VVlavnnmMkKirmYELl1zZi0jowNR1d9WRshiUUtBYgTl92Y4TwrWcfKluNGuBVzMQoG8nQDzrpZuo2qsrdxB+FQj2vbT5jZzAGGuOiDzzH0U1VfJBcdied+jB7jW0DZQ0SSYAk6dZidYqxHOySo+j448aDxmyLF11uXbNp3T3XdFZl7iRIqq/Z5t7aVvHrhsal4LczAC4hAUhZBBOkdHh11cNMCL1I0fevefga6Vzfevefga6VBgnG7PW4yMxMoZEfnpPlFcG2MsAB3GViykEdFizMWEgiemw1kQaZ15UtmVTku4l/0HakKS5G8qSCGbMWzHSQSxmAQJ4Ubs/Zq2iSGZiVVZYgkKs5VEAaDMdd5nUmq7xPL6MSygDmg7DNDTAf5CrQVpE0Nd8M0Z4ZcaWvvufOX/wBQbRtRf/bW/wCO7Q3ss2sVu82fdaY75oz2/wBonaiaH+jW/wCO7QPJ3ZpQKy+8vS8IqjO1pobpk7suLnN1MLJ0pLs68LlpWB3imNi5XPNskFuNKi3LDGhLDz1GpHib0LVT8vsW11haU6MwBjgCdSeymitUkkCKdWkGcg7WWzbCSrXibjkbyJ0HlVo22RQqgaxUI2BjMNZEtcUZVCqAZ3Dso61yuwyHMWZj1BD+cVoWLLJ2ov7F66TNKKSg9vkyXF44UPtBnKGEnuIqKXfaBb1+ruE8NVH5mhbntEeIWwveWJ+AFXLo80u37FkPZnVWno+7X8yb7EJ5tJEHKdD+2aZVVH/rvEjRRbUfsknfPE1POR203xGFW5cIL5mBIAG5jGg7IrX7mUILUU9Z7PzYF7ydU35jXGe43dUO2/CtOQSrsy3iU/Rzlf66HOo0iO3dUzxCyrDsNINp4ay7o3OuuV85CsQrdFhlYRqOmT5dQqtnIyrcRco9oi5hsFYFwXTeZGe4ABziW1zM8LoAxA3ddVn7TMeXe1ZAIBGfWNS2gPRJ0gaTBqcbRZG2jdymQtpEtqzHUkAvkAHRUBVGg66rTHE4jaDsQMqtCxOUKugiQJGm+KPYpJPyK2KL2MwlgiUtfX3Oo5Iyg97lfI1b/LJScFiANZQ/EVFvZFgejiMSRq7i2p/Bb3x/eY/u1PsSRlM7o1pZK0zVgeimfO2KBF+4dwJbyk15Zq6r/I7CX+cKnI7aZgdwkH3fClP/ANqBwxB/cH/dWNwk40dzF1+BZNTbXqn+CD7Mu5VLdUfEVJ9m7F+kXLjyB7kfu1I8LyBsWwVuXWeRuLKgPlJobCXUsswG6QF7AJ0HdMeFTHiakrD1HtHHkT939wfC8lnDyUG+Q2h6wNxB3HiONSLZuz3QBdY13lidTO868a4WuUA3BSab4fagYDrrXRyp55Mq7207OxGIaxaspmCBnYdZOgjwDedQLZH+kMEj80L9h8wZsq++ANNToYM6Cfer6A2mM7CLjIRMlQJO6N/Vr50O6OJK3bhmPsoRoANJBiYnxo7FEsU5EY5A39pY22zY58qD9W4QLdZtNejC5d/CpiMNiEBy3VudS3FjwzJr5g0KqXSZF26o00hI0Hdx6qYYMlZzXGeYjMAI0/CPGpaCsbh2PMJeukgXbYQydVfMp06yAR5cKPrmxkr3n4Gt6YLG1eV7VLcu/adjcJjGs2uZyB2XpISYBgfaFAxEY2h+uv8AZeu/xtV87Z2wuEw3POrMq5QQsTrAG8jrr5yu3Xa49wjV3LGN0tvjXdJ3dlfQfLGxn2dfHVazfuw35VXgS1b+Z2uqayTwxmtuH6WinuXu07ePv89lKKEVRmInoliT1R0vSgtnbU5tSFytpqTwHXoaDxJGXUwJGvVqIPdNDYm7owJVjkbUbwI4iToa6Munxd4noJdF03TuowWy7tv8/j7D3CcpbttMlu4FUSdynfrvIOlZf5QXyOlfYDvj4RSlbvEuhH+e2uWH0IzbiOgDwHUe2PTThTLDjXEV9jRGOONJQjv8uPXd/wBxhexbn3nY97E/E1zoazb6RE6L7o7x+W4UysYsKmUrOu8x0d2q6Tm8Y7DVy42RrhOWm1H5V+4NWV3xeIDkEKFgeJ7WiBPcBXCmRfFtq2qMrKyvJohPasz2W3pw91fu3J81H/aarOp17K731l5OtVbyJH+Kqc6uDOX7Zhq6SXyp/qWDigSjRvg0nxjkOgyOZMEgCF0Jkmd2kU9rwoK5x4loj+I2Xbv6tbIdTAf3XiODKZioftb2eJOa3cdD4H+dWfzYrU2BQoDimLuS+zVw2Ft2V3KDJO8sSWYnvJJo7HrNtgOquyrFekURkRbBYCGfMGIJJ36eRpiuCt9RHp8KbC2K9yCl0oaxQuATgp9B5xvrkuzhmMDTqp5lFexRoliu3s8dVF2cIF3CiaypQLOF/DBt+/roN7LLwJ7RTOsoNWNGbWwlN+PveVbW7hPX5U3yisAoaB/e/IHsJEd/5Giq5vvXv/I10pipu3Y1qleXHszxmKxrXrfN5DcZhLQYJ7tKui5MGN8aT11CsUOeufWtaDwVKpiCCG1WIA8IqGIiCezXEi3BUFuy4I/gq28Xh81lkP2rZXzWKhKWlWVD256DEHEmJUllMFf51OcHcZkVmCgkTCnMI4QYE6RQjFR4LsnUTyVqfHBQGydq3MMzFAkkQc6K248A26pi+3Lg2auICWedOIKE8ykZcpO6I4VDNuWMmIvJ92648Mxj0qQXv/wtv/3Z/gaulOMXTo9v1mDDl91kcU3KUbfmmmE8jMecTjHe6lolcNcgC2oXRlIMAROtK7XLTEEgBLDE/Z5hDPZoJov2ZMRirhG8Ye6R5pQtrl1jgQeemOBRIPfCig4fE0kuxTLpYvqMkYY4tJRpN1XPGz/A7xuz7SbVwmW2qG4Lb3bUdFWMyI4bt3zofa+3sWl+6iWUyLcdV/RlPRDEDXLrpxorGYdRtfCXEEC8LV07/ebMDE/sig9t7S2kMReFtsTkF1wmVGy5cxiOjuilSuvTuZsUVOWO9MvgXjdf7n6+hx5PYx8RtLD8+ig9IZebCiMjnVY1rTlhs624+mYcAWy5S8g/2d0GOH2W/PtrfkvcvttTDtiec5wk63AQSBbfrA0oLY+2BYxN5bgzYe6zpeT8OY9IdomfOmpqVrsjU4Tjn14q+GC+FcNXK0vx8zrtC0o2Th2gZjfuAtAkiG0mnPK/blzC3LVu0lkKcPbYzaQmTmB1I7BXLljsz6Ps6xbDB1+kOyMPtIysVPfBrj7QNn3bl+yUtXHH0a0JVGYT0tJA360FUmr+ZRheLNkg504uWR7+qo8wbJtGzfDWrdvE2rZuJctrlDqN6so0ndr20J7OL2XGgfeRx8G/w0byfwb4GxiMTiBzZe01qyjaO7Nxy7wBlHrSDkjeyYywfxgfvAr/AIqarjJLg0qKli6iGN3Dt3V1ul8rouqsrKyueeRPHaASdwE0Im1LZMAmYJ3Hhv8AhWY3FIhAbN0hwmPeVdYP4x4A9VLhtbDke5ciCRoeChogGQelGo31AWNWxqCZO6TuPDq860t7TtsQA2pMDQ8Yj40LZxllioCvrljRolhI1nQ0r2ztfmrptpbBAjMWLQTEwAD276WU1FWx4QlN1ElNe0t2HjlvW84BBkqwJJgjqnhqKZUU01aA006Z5Q13aFpSVa4gYRILAETunvrxhenQ2yO0NPpQ17BuWJKWGneWXXsnTWNKIoY2Ntje6idB0hrpOngQfGt0xCncwPjv1I08QfKlN7ZTs6tFgACGHNgz0l3EqT7ilfEVph9mYhXWblrmgwORUAgAkwCF7T1b+zWAtjDaG1rNkot24qtcdUtqT0nZmCgKu86nU8KzaG1bdkqrZyzBmCIjO2VYzNCgmBmAntFLdpYS/czLEgYjDOklBCJetu8Rroqk6mT1V5ta7iXYKli4qHOHuW2s86VDQoQu4yqwlp1I03HUQlhQ5SYcxlcspyfWKjG2vOAFAzgQpIZTr94TE10tbdstc5sFpLtbDZGyM6glkV4ylhlbSfsnqNRzF7AuENas2rtm1c5mVFy1zQyqik3BrcDhbYEISrZVk6mjcLgL4NqybUJbxVy8b2ZcrIWuuoUA5s5NwAggDQmd1QFskr717z8DXSub717z8DXSoOGY6yzDouyRrKxJ03aikBw4JX6zEKdJ+rAkkkyYWOPCpBjcbbtIXuMEQb2JgUl2zh7JvJde9cQhQQq6rlVs2ZhlOUSRJkCpRkUW+EaWSqyC14nTQ2hwndlUSNR6U4wFrQMHcjLAVhHUJiJnT1pBYwuGS7zn0m8ShZoYkqTn1A6PSIZssKZExxMyXCYpbiyhkSQdCCCN4IIkHvqUwuMlu0Ul7QbGTH3+pirDxRT8ZpeuHvtaRMx5pmBVcxyhjmEkbgeidafe1aPp3/Btk+bj8qX4PZrPbtsLduNNS2/VvfGXd48B110YS+BM91h6iujwzdcLn5L1BbOz8RZJa2SpMqSjGYIkgxw0HpXAbHunNAHREkTrGu4cfd9R104u4CNeZswSkZbnWVAIOXVZYT31vb2O0GLNlok/rBP2jA6PSEGPBeINTWKuuklqtX9P+wC+Exea2TcYsg+rPOE5APun7PVFEW8Xj2UMMTdIIGgutOomInfBHnW17ZDBtbdgCTpn1aGy7wug6S7+EHrrjjbItAu1i3lmIBJj3vvLoP5cCJFp+QqzLJSSi32+GP28RzvDFljda65e0DD52LKPwn+9w66Hu7EvTJiTmM5p3bzp/kzXJsbbI/UqDBGhEa9kcKAqxJm/FjzfKP8AxX4YdtBryhbN1mKrqqFiVHcJgbyK6LyhxQAAxN4AaAc43zpbWUdK7mhYIOKU0n9DricU9w5rjs7dbMWPrWYS7kuI/wB1lbyIP5V0sbPuv7lq43cjH4Cj7XJXGNuw7+ML/ERQbikLPLghHS5JL1SLnU17XHBKRbQN7wVQe+BNdq5bPn72YJtMWykXWyqeMweiCx17lJ8KXi3hywHPvmmAOebf0h1xOjDwova9kNlm6LYGb3gpBkR9rsJ/epcNnI2gv284J91Le+OI11EOeG81BGFIuHRg3PEEnMBzpynXqmCJBHnS/lJZttciGziMxBAG7TeN8UScCDl+vtGR0Zt2zIM7teJPCvduJazasQ3EAT4mq8sbjRf0zqYZsEWxaAtiACZnUzxJPGj7yZlIBKkgjMN403jtoXZNtBbHNmQdZ4k9tGU0dkhcniYjuZtQb98f8Nd08DlPxr17rAgG/dEf1S9KC3HL8Oqjr21rKkhrgUgwQZ9OvfwoPGbXBjmL1nQMWD5jIAmVy9gamKmD38Q+dQty/wBIDUIsCGVSSGGm+T2bq9w+1i1wJlxHvgZigynUDf1aHd2+O52w2n1uG4/f8OPfRFjHXGYdOwUJ4Z5IzEaHdOhHfUANai20sUb14AC+bapcBS1cFu4LgZYdgHVskEgEmATqNRTfbG1eY5v6t3z3LduRGVc9xUlif2t3GlHKO9hrbC21jDs2U3DzzrbUSYgEgyzQdIiFMkVAtiHCbQxLYfn7huteAw5R7d0CyoK2pW4mYAsxZjBUki4sRwb7OvODg7vOXC9+/dS6pdikBLzZQhOVchtqJAB0MzJrpfx9o3DfOETLZuWrT3GZedRmCFcqgEME55dc3Xlnj1wGLt8+l0YVEW9duWkvgjnCwzyWXL0VfmjqCSejI6oKSR9695+BrpXN9695+BrpULAPaeEz3X6ajNaa3BJmSABpHW6nfx3ca92psi7dEDKJQ28wdwcpA1IAhtc3R04a6kU8eyp1IB7x/nqHlW9HUzOsslVdiL3eTrlgQVC22L2xmYgnnFeCpHRBymYJ1MiN1Otl4Vkzl4zXHLkKSQNAoAJAnRRrA30fXlRybJLLKSplN+1df0+f6i3/ABXPnUNJFTD2qn/WIHXh09Gf5mq3vYMLeYj7ub1g/GtfvXjxKSR6novaTwdLCKjf1/8ABpcvqoksAO+t9msL75LRDN6eZ76i20FK6TpwqY+yfCgm7c4yF9J/P0qnP1koRtIL9t5nPQopfcfYXkZebe1tfEn8qcYb2cE6tfHcqfmWqVYFKcINKxR67NLv+hmz+1up4Uq+iKz5SckLWGw73RcdmWN8AasBwHb11C0Gbcatf2j/ANDudpT+Naq2wIFdDo8k5xbk+42HrM+RfFNgOPFxIKGTO6nPJe3z16Y1ClSOBmPkaDsdIljwFSf2aYUZ7h6gPUn5VV18f4bkV5pSfxNv7lkbJTKiDqX/ABUfXG1a0GsQI0rfJ+I+nyqjH4UcmT3bN6ytcnafT5VmTtPp8qcAHtXAc8FEjQz0hIOhEbx2a9lLbfJyCY5kSDutkawdfej7R4cae5PxH0+Ve5PxH0+VQFCW3sRgVk2YXKP1RmFM78/X8a6bS2SzuWQgTG/gYimuT8R9PlXuT8R9PlQasfHNwdxBtl4M2rYUmTvJ7ezsoutcnafT5V5k/EfT5UQOTbtgzYe5OlwR2oK8bDXZ0uLGu9Bp3a0Xk/EfT5VmT8R9PlUFoWYnZ15ipF4LA6QCaHpAzod8COO+tU2Xe5wMcQSobNkyAD3iYGunV/kU0yfiPp8q9ydp9PlUJQnxWxWcv9YAGvWLoEExzd1XI38ckdnpWuI2ReN03lezzjI9o5rTFebLlk+3OYSQeDdkU5yfiPp8q9yfiPp8qhKIuOR4hEzWzbUWRna39dFoKIzA5TOX3iCQGYDhBmG2FcVrSm6ps2br3UUIQ5LZ4VmmMq8624SYXtl5k7T6fKvMn4j6fKoDSjH3r3n4GulCY/Ec0hYatuWYgE6T4a0r+iX/APft5/yoWLLIou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4" name="Picture 8" descr="http://4.bp.blogspot.com/-iItBiWlHGMw/TvR1N_MOvFI/AAAAAAAAADw/-yBu58g4mEI/s1600/personal_care_h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72816"/>
            <a:ext cx="7248525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51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Venta por medio de ladies </a:t>
            </a:r>
            <a:r>
              <a:rPr lang="es-MX" dirty="0" err="1" smtClean="0"/>
              <a:t>avon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5122" name="Picture 2" descr="http://images.evisos.com.ar/2011/03/08/avon-incorpora-personal-de-ventas_c84d25b1b4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1007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04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Avon moda</a:t>
            </a:r>
            <a:endParaRPr lang="es-MX" dirty="0"/>
          </a:p>
        </p:txBody>
      </p:sp>
      <p:pic>
        <p:nvPicPr>
          <p:cNvPr id="6146" name="Picture 2" descr="https://c1.staticflickr.com/3/2095/4512308169_39bb6afb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36482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77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</TotalTime>
  <Words>104</Words>
  <Application>Microsoft Office PowerPoint</Application>
  <PresentationFormat>Presentación en pantalla (4:3)</PresentationFormat>
  <Paragraphs>32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Opulento</vt:lpstr>
      <vt:lpstr>Presentación de PowerPoint</vt:lpstr>
      <vt:lpstr>Conducta CORPORATIVA</vt:lpstr>
      <vt:lpstr>Interna</vt:lpstr>
      <vt:lpstr>Nuevas oportunidades</vt:lpstr>
      <vt:lpstr>Nuevas oportunidades</vt:lpstr>
      <vt:lpstr>Vendedoras comprometidas</vt:lpstr>
      <vt:lpstr> comercial</vt:lpstr>
      <vt:lpstr>Venta por medio de ladies avon </vt:lpstr>
      <vt:lpstr>Avon moda</vt:lpstr>
      <vt:lpstr>AVON hogar</vt:lpstr>
      <vt:lpstr>AVON para el cuerpo</vt:lpstr>
      <vt:lpstr>Presentación de PowerPoint</vt:lpstr>
      <vt:lpstr>Perfumes</vt:lpstr>
      <vt:lpstr>Cuidado capilar </vt:lpstr>
      <vt:lpstr>Presentación de PowerPoint</vt:lpstr>
      <vt:lpstr>¿cómo lo vende?</vt:lpstr>
      <vt:lpstr> INSTITUCIONAL</vt:lpstr>
      <vt:lpstr>Cruzada nacional contra el cancer</vt:lpstr>
      <vt:lpstr>No a la violencia doméstica</vt:lpstr>
      <vt:lpstr>Ayuda a las mujeres con limitaciones</vt:lpstr>
      <vt:lpstr>ACCIÓN COMUNICATIVA</vt:lpstr>
      <vt:lpstr>Comunicación Interna</vt:lpstr>
      <vt:lpstr>Comercial</vt:lpstr>
      <vt:lpstr>Redes sociales</vt:lpstr>
      <vt:lpstr>Presentación de PowerPoint</vt:lpstr>
      <vt:lpstr>Catálogo en línea</vt:lpstr>
      <vt:lpstr>Spots de tv</vt:lpstr>
      <vt:lpstr>Publicidad impresa</vt:lpstr>
      <vt:lpstr>industrial</vt:lpstr>
      <vt:lpstr>VÍNCULO CON LA REVISTA POR CATÁLOGO MARK</vt:lpstr>
      <vt:lpstr>VÍNCULO con televisa</vt:lpstr>
      <vt:lpstr>Cursos impartidos por la empresa</vt:lpstr>
      <vt:lpstr>institucional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Stephany Estrada</dc:creator>
  <cp:lastModifiedBy>Raphael</cp:lastModifiedBy>
  <cp:revision>6</cp:revision>
  <dcterms:created xsi:type="dcterms:W3CDTF">2014-06-11T21:44:06Z</dcterms:created>
  <dcterms:modified xsi:type="dcterms:W3CDTF">2014-06-13T22:33:21Z</dcterms:modified>
</cp:coreProperties>
</file>