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6" r:id="rId10"/>
    <p:sldId id="263" r:id="rId11"/>
    <p:sldId id="269" r:id="rId12"/>
    <p:sldId id="264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4660"/>
  </p:normalViewPr>
  <p:slideViewPr>
    <p:cSldViewPr>
      <p:cViewPr>
        <p:scale>
          <a:sx n="50" d="100"/>
          <a:sy n="50" d="100"/>
        </p:scale>
        <p:origin x="-1896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B202-6522-4392-8194-1064B863F57B}" type="datetimeFigureOut">
              <a:rPr lang="es-MX" smtClean="0"/>
              <a:t>13/06/2014</a:t>
            </a:fld>
            <a:endParaRPr lang="es-MX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D9333C-11D0-465A-97F9-14820D87A92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B202-6522-4392-8194-1064B863F57B}" type="datetimeFigureOut">
              <a:rPr lang="es-MX" smtClean="0"/>
              <a:t>13/06/2014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333C-11D0-465A-97F9-14820D87A92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B202-6522-4392-8194-1064B863F57B}" type="datetimeFigureOut">
              <a:rPr lang="es-MX" smtClean="0"/>
              <a:t>13/06/2014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333C-11D0-465A-97F9-14820D87A92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B202-6522-4392-8194-1064B863F57B}" type="datetimeFigureOut">
              <a:rPr lang="es-MX" smtClean="0"/>
              <a:t>13/06/2014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D9333C-11D0-465A-97F9-14820D87A92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B202-6522-4392-8194-1064B863F57B}" type="datetimeFigureOut">
              <a:rPr lang="es-MX" smtClean="0"/>
              <a:t>13/06/2014</a:t>
            </a:fld>
            <a:endParaRPr lang="es-MX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333C-11D0-465A-97F9-14820D87A926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B202-6522-4392-8194-1064B863F57B}" type="datetimeFigureOut">
              <a:rPr lang="es-MX" smtClean="0"/>
              <a:t>13/06/2014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333C-11D0-465A-97F9-14820D87A92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B202-6522-4392-8194-1064B863F57B}" type="datetimeFigureOut">
              <a:rPr lang="es-MX" smtClean="0"/>
              <a:t>13/06/2014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0D9333C-11D0-465A-97F9-14820D87A926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B202-6522-4392-8194-1064B863F57B}" type="datetimeFigureOut">
              <a:rPr lang="es-MX" smtClean="0"/>
              <a:t>13/06/2014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333C-11D0-465A-97F9-14820D87A92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B202-6522-4392-8194-1064B863F57B}" type="datetimeFigureOut">
              <a:rPr lang="es-MX" smtClean="0"/>
              <a:t>13/06/2014</a:t>
            </a:fld>
            <a:endParaRPr lang="es-MX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333C-11D0-465A-97F9-14820D87A92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B202-6522-4392-8194-1064B863F57B}" type="datetimeFigureOut">
              <a:rPr lang="es-MX" smtClean="0"/>
              <a:t>13/06/2014</a:t>
            </a:fld>
            <a:endParaRPr lang="es-MX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333C-11D0-465A-97F9-14820D87A92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B202-6522-4392-8194-1064B863F57B}" type="datetimeFigureOut">
              <a:rPr lang="es-MX" smtClean="0"/>
              <a:t>13/06/2014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333C-11D0-465A-97F9-14820D87A926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08B202-6522-4392-8194-1064B863F57B}" type="datetimeFigureOut">
              <a:rPr lang="es-MX" smtClean="0"/>
              <a:t>13/06/2014</a:t>
            </a:fld>
            <a:endParaRPr lang="es-MX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D9333C-11D0-465A-97F9-14820D87A926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9756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COMUNICACIÓN INSTITUCIONAL 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Tienen como medios; televisión, redes sociales, impresos etc. </a:t>
            </a:r>
          </a:p>
          <a:p>
            <a:r>
              <a:rPr lang="es-MX" dirty="0" smtClean="0"/>
              <a:t>La empresa esta comprometida con la conservación de los recursos naturales, y con el desarrollo sustentable. Natura elabora balances de desempeño ambiental y social e indicadores comparativos junto con las corporaciones que integran . </a:t>
            </a:r>
          </a:p>
          <a:p>
            <a:r>
              <a:rPr lang="es-MX" dirty="0" smtClean="0"/>
              <a:t>Según el programa de certificación de activos forestales, este programa esta vinculado a todas las </a:t>
            </a:r>
            <a:r>
              <a:rPr lang="es-MX" dirty="0" err="1" smtClean="0"/>
              <a:t>lineas</a:t>
            </a:r>
            <a:r>
              <a:rPr lang="es-MX" dirty="0" smtClean="0"/>
              <a:t> de la empresa.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7181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NATURA en el bafweek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mtClean="0"/>
              <a:t>z</a:t>
            </a:r>
            <a:endParaRPr lang="es-MX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576064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039" y="3730352"/>
            <a:ext cx="6862403" cy="273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5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COMUNICACIÓN INDUSTRIAL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No se encontró dato alguno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313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35292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CONDUCTA INTERNA </a:t>
            </a:r>
          </a:p>
          <a:p>
            <a:pPr marL="0" indent="0">
              <a:buNone/>
            </a:pPr>
            <a:r>
              <a:rPr lang="es-MX" sz="2800" b="1" smtClean="0">
                <a:latin typeface="Arial" pitchFamily="34" charset="0"/>
                <a:cs typeface="Arial" pitchFamily="34" charset="0"/>
              </a:rPr>
              <a:t>VISIÓN</a:t>
            </a:r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Natura, por su comportamiento empresarial, por la calidad de las relaciones que establece y por  sus productos y servicios, será una marca de expresión mundial, identificada con la comunidad de personas que se comprometen con la construcción de un mundo mejor a través de la mejor relación consigo mismas, con el otro, con la naturaleza de cual hacen parte y con un todo.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0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CONDUCTA Comercial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Ofrecemos un portfolio de productos que incluye soluciones para diversas necesidades de nuestros consumidores, hombres y mujeres de todas las edades, tales como productos de tratamiento para la piel, rostro y cuerpo, cuidado y tratamiento del cabello, maquillaje, perfumería, productos para el baño, protección solar y líneas infantiles. Nuestras principales líneas de productos conceptuales son:</a:t>
            </a:r>
          </a:p>
        </p:txBody>
      </p:sp>
    </p:spTree>
    <p:extLst>
      <p:ext uri="{BB962C8B-B14F-4D97-AF65-F5344CB8AC3E}">
        <p14:creationId xmlns:p14="http://schemas.microsoft.com/office/powerpoint/2010/main" val="21228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196752"/>
            <a:ext cx="822007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vende?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8920" y="1272506"/>
            <a:ext cx="8686800" cy="4883373"/>
          </a:xfrm>
        </p:spPr>
        <p:txBody>
          <a:bodyPr>
            <a:normAutofit/>
          </a:bodyPr>
          <a:lstStyle/>
          <a:p>
            <a:r>
              <a:rPr lang="es-MX" dirty="0" smtClean="0"/>
              <a:t>La </a:t>
            </a:r>
            <a:r>
              <a:rPr lang="es-MX" dirty="0"/>
              <a:t>línea de </a:t>
            </a:r>
            <a:r>
              <a:rPr lang="es-MX" dirty="0" err="1"/>
              <a:t>Chronos</a:t>
            </a:r>
            <a:r>
              <a:rPr lang="es-MX" dirty="0"/>
              <a:t> ofrece una gama completa de opciones para tratamiento de la piel del rostro, desarrolladas para </a:t>
            </a:r>
            <a:r>
              <a:rPr lang="es-MX" dirty="0" smtClean="0"/>
              <a:t>mujeres</a:t>
            </a:r>
          </a:p>
          <a:p>
            <a:r>
              <a:rPr lang="es-MX" dirty="0"/>
              <a:t>La línea Natura </a:t>
            </a:r>
            <a:r>
              <a:rPr lang="es-MX" dirty="0" err="1"/>
              <a:t>Ekos</a:t>
            </a:r>
            <a:r>
              <a:rPr lang="es-MX" dirty="0"/>
              <a:t> de productos de perfumería, higiene personal y </a:t>
            </a:r>
            <a:r>
              <a:rPr lang="es-MX" dirty="0" smtClean="0"/>
              <a:t>ambientación.</a:t>
            </a:r>
          </a:p>
          <a:p>
            <a:r>
              <a:rPr lang="es-MX" dirty="0"/>
              <a:t>La línea Mamá y Bebé de productos para higiene </a:t>
            </a:r>
            <a:r>
              <a:rPr lang="es-MX" dirty="0" smtClean="0"/>
              <a:t>personal.</a:t>
            </a:r>
          </a:p>
          <a:p>
            <a:r>
              <a:rPr lang="es-MX" dirty="0"/>
              <a:t> Fragancias y perfumes</a:t>
            </a:r>
          </a:p>
          <a:p>
            <a:r>
              <a:rPr lang="es-MX" dirty="0"/>
              <a:t> 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99159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Conducta institucional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 crear y comercializar productos y servicios que promueven el bienestar/estar bien.</a:t>
            </a:r>
          </a:p>
          <a:p>
            <a:r>
              <a:rPr lang="es-MX" dirty="0" smtClean="0"/>
              <a:t>Novedosa</a:t>
            </a:r>
          </a:p>
          <a:p>
            <a:r>
              <a:rPr lang="es-MX" dirty="0" smtClean="0"/>
              <a:t>Altruista </a:t>
            </a:r>
          </a:p>
          <a:p>
            <a:r>
              <a:rPr lang="es-MX" dirty="0" smtClean="0"/>
              <a:t>Capacitación a sus empleados</a:t>
            </a:r>
          </a:p>
          <a:p>
            <a:r>
              <a:rPr lang="es-MX" dirty="0" smtClean="0"/>
              <a:t>Motivación. </a:t>
            </a:r>
          </a:p>
          <a:p>
            <a:r>
              <a:rPr lang="es-MX" dirty="0" smtClean="0"/>
              <a:t>Realiza fotos con mujeres en sus campañas.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79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852936"/>
            <a:ext cx="8686800" cy="838200"/>
          </a:xfrm>
        </p:spPr>
        <p:txBody>
          <a:bodyPr>
            <a:normAutofit/>
          </a:bodyPr>
          <a:lstStyle/>
          <a:p>
            <a:r>
              <a:rPr lang="es-MX" sz="4800" dirty="0" smtClean="0"/>
              <a:t>ACCIÓN COMUNICATIVA</a:t>
            </a:r>
            <a:r>
              <a:rPr lang="es-MX" sz="4800" dirty="0" smtClean="0"/>
              <a:t> 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22979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Comunicación interna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Cuentan con manuales de capacitación </a:t>
            </a:r>
          </a:p>
          <a:p>
            <a:r>
              <a:rPr lang="es-MX" dirty="0" smtClean="0"/>
              <a:t>Revista donde se muestren los nuevos productos y sobre algunos eventos que se tendrán próximamente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804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Comunicación comercial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37172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45" y="1524000"/>
            <a:ext cx="2733675" cy="456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920" y="1524000"/>
            <a:ext cx="377952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7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PAGINA WEB, </a:t>
            </a:r>
            <a:r>
              <a:rPr lang="es-MX" dirty="0" err="1" smtClean="0"/>
              <a:t>CATáLOGO</a:t>
            </a:r>
            <a:r>
              <a:rPr lang="es-MX" dirty="0" smtClean="0"/>
              <a:t> EN LINEA, ZONA DE EMPRESARIO.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08161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7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234</TotalTime>
  <Words>346</Words>
  <Application>Microsoft Office PowerPoint</Application>
  <PresentationFormat>Presentación en pantalla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Viajes</vt:lpstr>
      <vt:lpstr>Presentación de PowerPoint</vt:lpstr>
      <vt:lpstr>Presentación de PowerPoint</vt:lpstr>
      <vt:lpstr>CONDUCTA Comercial </vt:lpstr>
      <vt:lpstr>¿qué vende?</vt:lpstr>
      <vt:lpstr>Conducta institucional</vt:lpstr>
      <vt:lpstr>ACCIÓN COMUNICATIVA </vt:lpstr>
      <vt:lpstr>Comunicación interna </vt:lpstr>
      <vt:lpstr>Comunicación comercial</vt:lpstr>
      <vt:lpstr>PAGINA WEB, CATáLOGO EN LINEA, ZONA DE EMPRESARIO.</vt:lpstr>
      <vt:lpstr>COMUNICACIÓN INSTITUCIONAL  </vt:lpstr>
      <vt:lpstr>NATURA en el bafweek </vt:lpstr>
      <vt:lpstr>COMUNICACIÓN INDUSTRIAL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</dc:title>
  <dc:creator>sandy</dc:creator>
  <cp:lastModifiedBy>lorena</cp:lastModifiedBy>
  <cp:revision>15</cp:revision>
  <dcterms:created xsi:type="dcterms:W3CDTF">2014-06-13T00:58:50Z</dcterms:created>
  <dcterms:modified xsi:type="dcterms:W3CDTF">2014-06-13T23:21:35Z</dcterms:modified>
</cp:coreProperties>
</file>