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80" r:id="rId21"/>
    <p:sldId id="261" r:id="rId22"/>
    <p:sldId id="262" r:id="rId23"/>
    <p:sldId id="263" r:id="rId24"/>
    <p:sldId id="281" r:id="rId25"/>
    <p:sldId id="282" r:id="rId26"/>
    <p:sldId id="283" r:id="rId27"/>
    <p:sldId id="284" r:id="rId28"/>
    <p:sldId id="285" r:id="rId29"/>
    <p:sldId id="264" r:id="rId30"/>
    <p:sldId id="288" r:id="rId31"/>
    <p:sldId id="289" r:id="rId32"/>
    <p:sldId id="290" r:id="rId33"/>
    <p:sldId id="265" r:id="rId34"/>
    <p:sldId id="286" r:id="rId35"/>
    <p:sldId id="287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12/06/2014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nodiva.com/wp-content/uploads/2011/06/Logo-Avon-Nov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4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5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hogar</a:t>
            </a:r>
            <a:endParaRPr lang="es-MX" dirty="0"/>
          </a:p>
        </p:txBody>
      </p:sp>
      <p:pic>
        <p:nvPicPr>
          <p:cNvPr id="7170" name="Picture 2" descr="http://www.catalogos2.com/pics/2011/09/catalogo_avon_hog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" y="1844824"/>
            <a:ext cx="7893465" cy="42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para el cuerpo</a:t>
            </a:r>
            <a:endParaRPr lang="es-MX" dirty="0"/>
          </a:p>
        </p:txBody>
      </p:sp>
      <p:pic>
        <p:nvPicPr>
          <p:cNvPr id="8194" name="Picture 2" descr="http://img.chndesign.com/chnimg/upload/images/forum/img/09-09/2nB2009913171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avonstore.com/images/Moisture%20Therapy%20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7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omunidades.net/cat/catalogoavonglamour/skin_so_soft_ss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4" y="1340768"/>
            <a:ext cx="7210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6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Perfumes</a:t>
            </a:r>
            <a:endParaRPr lang="es-MX" dirty="0"/>
          </a:p>
        </p:txBody>
      </p:sp>
      <p:pic>
        <p:nvPicPr>
          <p:cNvPr id="10244" name="Picture 4" descr="http://www.avoncatalogo.com/wp-content/uploads/2014/02/Avon-Perf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" y="1844824"/>
            <a:ext cx="784747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 capilar </a:t>
            </a:r>
            <a:endParaRPr lang="es-MX" dirty="0"/>
          </a:p>
        </p:txBody>
      </p:sp>
      <p:pic>
        <p:nvPicPr>
          <p:cNvPr id="11268" name="Picture 4" descr="http://www.haironthebrain.com/wp-content/uploads/2009/05/avon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59611" cy="3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cxXAUBrxYFE/TguWPHz-nAI/AAAAAAAAAQs/I-Nbh6vQEQo/s400/w-avon-gama-avon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86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LC-jwmDNp6s/UEOOnydDcVI/AAAAAAAAARM/uqpLhGc0TYs/s1600/64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168352" cy="3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lo vende?</a:t>
            </a:r>
            <a:endParaRPr lang="es-MX" dirty="0"/>
          </a:p>
        </p:txBody>
      </p:sp>
      <p:pic>
        <p:nvPicPr>
          <p:cNvPr id="13314" name="Picture 2" descr="http://estrelladecalle.files.wordpress.com/2013/08/av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bp.blogspot.com/_GStDU0g3B7I/TLytRKmk68I/AAAAAAAAFmo/7qCmXLIgORQ/s1600/Creatividad+Avon_Ads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2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INSTITUCIONAL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3933056"/>
            <a:ext cx="6255488" cy="743507"/>
          </a:xfrm>
        </p:spPr>
        <p:txBody>
          <a:bodyPr/>
          <a:lstStyle/>
          <a:p>
            <a:r>
              <a:rPr lang="es-MX" dirty="0" smtClean="0"/>
              <a:t>Actividades y fundaciones a las que apoya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29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Cruzada nacional contra el </a:t>
            </a:r>
            <a:r>
              <a:rPr lang="es-MX" dirty="0" err="1" smtClean="0"/>
              <a:t>cancer</a:t>
            </a:r>
            <a:endParaRPr lang="es-MX" dirty="0"/>
          </a:p>
        </p:txBody>
      </p:sp>
      <p:pic>
        <p:nvPicPr>
          <p:cNvPr id="14338" name="Picture 2" descr="http://www.expoknews.com/wp-content/uploads/2013/05/Avon-C%C3%A1ncer-de-m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488832" cy="3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3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a la violencia doméstica</a:t>
            </a:r>
            <a:endParaRPr lang="es-MX" dirty="0"/>
          </a:p>
        </p:txBody>
      </p:sp>
      <p:pic>
        <p:nvPicPr>
          <p:cNvPr id="16386" name="Picture 2" descr="http://foro21.com.ar/blog/wp-content/uploads/2011/01/AVON_2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670826" cy="4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Conducta CORPORATIVA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90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Ayuda a las mujeres con limitaciones</a:t>
            </a:r>
            <a:endParaRPr lang="es-MX" dirty="0"/>
          </a:p>
        </p:txBody>
      </p:sp>
      <p:pic>
        <p:nvPicPr>
          <p:cNvPr id="17410" name="Picture 2" descr="http://3.bp.blogspot.com/_N99cDdkdWMc/TO6-1qSL-zI/AAAAAAAAAHg/he7MyhQP_eU/s400/reese_brac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09466" cy="4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ACCIÓN COMUNICATIVA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1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Comunicación Interna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907704" y="2996951"/>
            <a:ext cx="5256584" cy="237626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NO APLICA (NO SE ENCONTRO DATO ALGUNO)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016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Comercial</a:t>
            </a:r>
            <a:endParaRPr lang="es-MX" dirty="0"/>
          </a:p>
        </p:txBody>
      </p:sp>
      <p:pic>
        <p:nvPicPr>
          <p:cNvPr id="18434" name="Picture 2" descr="http://bellezaymoda.mx/wp-content/uploads/2013/08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27608"/>
            <a:ext cx="6480721" cy="5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Redes sociales</a:t>
            </a:r>
            <a:endParaRPr lang="es-MX" dirty="0"/>
          </a:p>
        </p:txBody>
      </p:sp>
      <p:pic>
        <p:nvPicPr>
          <p:cNvPr id="19458" name="Picture 2" descr="http://3.bp.blogspot.com/-4-67ME6quX8/UEVkMuA5atI/AAAAAAAACRw/JJkLOmi1x6A/s1600/Avon+Philippines+Facebook+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620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1.ytimg.com/vi/ZQ1TfcPaPrc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944100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lh6.ggpht.com/NrQdFAdPSI9-hreB4C7HNhj3yXRiW1jqOOi7eFyakIx_IA-Im0huIeYCs5jTidMT2qA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7946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weakmytwitter.com/backgrounds/images/large/12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72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perezhilton.com/wp-content/uploads/2012/06/fergie-fragrance-avon-viva-ad_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4286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trueinfopreneur.com/membership/wp-content/themes/OptimizePress/timthumb.php?src=http://trueinfopreneur.com/membership/wp-content/uploads/2013/08/instagram-logo-300x260.jpg&amp;h=200&amp;w=200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" y="44032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Catálogo en línea</a:t>
            </a:r>
            <a:endParaRPr lang="es-MX" dirty="0"/>
          </a:p>
        </p:txBody>
      </p:sp>
      <p:pic>
        <p:nvPicPr>
          <p:cNvPr id="21506" name="Picture 2" descr="http://4.bp.blogspot.com/_xiAj5xGJm_8/TPfSHp0C9mI/AAAAAAAAEIs/UpMsD1pAUi0/s1600/Avon+Care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40513" cy="4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Spots de tv</a:t>
            </a:r>
            <a:endParaRPr lang="es-MX" dirty="0"/>
          </a:p>
        </p:txBody>
      </p:sp>
      <p:pic>
        <p:nvPicPr>
          <p:cNvPr id="22530" name="Picture 2" descr="https://img.youtube.com/vi/3J6j0OZlm-I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portalmeganfox.com.br/galeria/albums/userpics/10001/normal_Comercial_Avon_-_Capturas_Portal_Megan_Fox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838685" cy="27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Publicidad impresa</a:t>
            </a:r>
            <a:endParaRPr lang="es-MX" dirty="0"/>
          </a:p>
        </p:txBody>
      </p:sp>
      <p:pic>
        <p:nvPicPr>
          <p:cNvPr id="23554" name="Picture 2" descr="http://www.gustavopierral.net/wp-content/themes/aperture/thumb.php?src=http://www.gustavopierral.net/wp-content/woo_custom/2721-avon.jpg&amp;h=&amp;w=700&amp;zc=1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167191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industrial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259632" y="3573016"/>
            <a:ext cx="6255488" cy="743507"/>
          </a:xfrm>
        </p:spPr>
        <p:txBody>
          <a:bodyPr/>
          <a:lstStyle/>
          <a:p>
            <a:r>
              <a:rPr lang="es-MX" dirty="0" smtClean="0"/>
              <a:t>Vínculos y actividades que desarrollan en la organización.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24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Interna</a:t>
            </a:r>
            <a:endParaRPr lang="es-MX" dirty="0"/>
          </a:p>
        </p:txBody>
      </p:sp>
      <p:pic>
        <p:nvPicPr>
          <p:cNvPr id="1026" name="Picture 2" descr="http://www.cnnexpansion.com/media/2009/07/21/grafico-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6909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VÍNCULO CON LA REVISTA POR CATÁLOGO MARK</a:t>
            </a:r>
            <a:endParaRPr lang="es-MX" dirty="0"/>
          </a:p>
        </p:txBody>
      </p:sp>
      <p:pic>
        <p:nvPicPr>
          <p:cNvPr id="27650" name="Picture 2" descr="http://shop.avon.com/catalog/2014/13/en/images/p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3734"/>
            <a:ext cx="41083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VÍNCULO con televisa</a:t>
            </a:r>
            <a:endParaRPr lang="es-MX" dirty="0"/>
          </a:p>
        </p:txBody>
      </p:sp>
      <p:pic>
        <p:nvPicPr>
          <p:cNvPr id="28676" name="Picture 4" descr="http://1.bp.blogspot.com/-m0A6iOSKnb0/T_w1F3F0e3I/AAAAAAAAI_Y/eiT35jQCES0/s1600/mim%C3%AD+de+la+rosa+av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3329"/>
            <a:ext cx="71596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Cursos impartidos por la empresa</a:t>
            </a:r>
            <a:endParaRPr lang="es-MX" dirty="0"/>
          </a:p>
        </p:txBody>
      </p:sp>
      <p:pic>
        <p:nvPicPr>
          <p:cNvPr id="29698" name="Picture 2" descr="http://2.bp.blogspot.com/-BKyKO2lAFf0/T3NH3ItgKxI/AAAAAAAAing/yI6eat7ZuTA/s1600/Espacio%2B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192688" cy="5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1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institucional</a:t>
            </a:r>
            <a:endParaRPr lang="es-MX" dirty="0"/>
          </a:p>
        </p:txBody>
      </p:sp>
      <p:pic>
        <p:nvPicPr>
          <p:cNvPr id="24578" name="Picture 2" descr="http://www.zonanortehoy.com/wp-content/uploads/2014/04/Seminario-Mujeres-Liderando-el-Cambio-1-60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771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7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.bp.blogspot.com/-MSSvR9jJtPc/U1fhcroCH9I/AAAAAAABDCU/_l5Tf55XbZY/s1600/Seminario+Mujeres+Liderando+el+Cambio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0" y="1138278"/>
            <a:ext cx="7611952" cy="4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c-a.akamaihd.net/hphotos-ak-xpa1/t1.0-9/s843x403/10268585_757589867596248_4419883451009507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4562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2052" name="Picture 4" descr="http://bellezaymoda.mx/wp-content/uploads/2013/12/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6588"/>
            <a:ext cx="7740352" cy="43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15362" name="Picture 2" descr="http://4.bp.blogspot.com/-BTycf_IZO1o/Ud2PP8GCp1I/AAAAAAAAEyA/A7nvnt66fxE/s16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916832"/>
            <a:ext cx="810740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Vendedoras comprometidas</a:t>
            </a:r>
            <a:endParaRPr lang="es-MX" dirty="0"/>
          </a:p>
        </p:txBody>
      </p:sp>
      <p:pic>
        <p:nvPicPr>
          <p:cNvPr id="3074" name="Picture 2" descr="http://cdn5.eldia.com.do/wp-content/uploads/2012/06/30FFFF77-2A08-4A41-B92A-7CD77D6A57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380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comercial</a:t>
            </a:r>
            <a:endParaRPr lang="es-MX" dirty="0"/>
          </a:p>
        </p:txBody>
      </p:sp>
      <p:sp>
        <p:nvSpPr>
          <p:cNvPr id="3" name="AutoShape 2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4.bp.blogspot.com/-iItBiWlHGMw/TvR1N_MOvFI/AAAAAAAAADw/-yBu58g4mEI/s1600/personal_care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2816"/>
            <a:ext cx="7248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Venta por medio de ladies </a:t>
            </a:r>
            <a:r>
              <a:rPr lang="es-MX" dirty="0" err="1" smtClean="0"/>
              <a:t>avon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2" name="Picture 2" descr="http://images.evisos.com.ar/2011/03/08/avon-incorpora-personal-de-ventas_c84d25b1b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100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moda</a:t>
            </a:r>
            <a:endParaRPr lang="es-MX" dirty="0"/>
          </a:p>
        </p:txBody>
      </p:sp>
      <p:pic>
        <p:nvPicPr>
          <p:cNvPr id="6146" name="Picture 2" descr="https://c1.staticflickr.com/3/2095/4512308169_39bb6af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648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104</Words>
  <Application>Microsoft Office PowerPoint</Application>
  <PresentationFormat>Presentación en pantalla (4:3)</PresentationFormat>
  <Paragraphs>32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Opulento</vt:lpstr>
      <vt:lpstr>Presentación de PowerPoint</vt:lpstr>
      <vt:lpstr>Conducta CORPORATIVA</vt:lpstr>
      <vt:lpstr>Interna</vt:lpstr>
      <vt:lpstr>Nuevas oportunidades</vt:lpstr>
      <vt:lpstr>Nuevas oportunidades</vt:lpstr>
      <vt:lpstr>Vendedoras comprometidas</vt:lpstr>
      <vt:lpstr> comercial</vt:lpstr>
      <vt:lpstr>Venta por medio de ladies avon </vt:lpstr>
      <vt:lpstr>Avon moda</vt:lpstr>
      <vt:lpstr>AVON hogar</vt:lpstr>
      <vt:lpstr>AVON para el cuerpo</vt:lpstr>
      <vt:lpstr>Presentación de PowerPoint</vt:lpstr>
      <vt:lpstr>Perfumes</vt:lpstr>
      <vt:lpstr>Cuidado capilar </vt:lpstr>
      <vt:lpstr>Presentación de PowerPoint</vt:lpstr>
      <vt:lpstr>¿cómo lo vende?</vt:lpstr>
      <vt:lpstr> INSTITUCIONAL</vt:lpstr>
      <vt:lpstr>Cruzada nacional contra el cancer</vt:lpstr>
      <vt:lpstr>No a la violencia doméstica</vt:lpstr>
      <vt:lpstr>Ayuda a las mujeres con limitaciones</vt:lpstr>
      <vt:lpstr>ACCIÓN COMUNICATIVA</vt:lpstr>
      <vt:lpstr>Comunicación Interna</vt:lpstr>
      <vt:lpstr>Comercial</vt:lpstr>
      <vt:lpstr>Redes sociales</vt:lpstr>
      <vt:lpstr>Presentación de PowerPoint</vt:lpstr>
      <vt:lpstr>Catálogo en línea</vt:lpstr>
      <vt:lpstr>Spots de tv</vt:lpstr>
      <vt:lpstr>Publicidad impresa</vt:lpstr>
      <vt:lpstr>industrial</vt:lpstr>
      <vt:lpstr>VÍNCULO CON LA REVISTA POR CATÁLOGO MARK</vt:lpstr>
      <vt:lpstr>VÍNCULO con televisa</vt:lpstr>
      <vt:lpstr>Cursos impartidos por la empresa</vt:lpstr>
      <vt:lpstr>institucional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Stephany Estrada</dc:creator>
  <cp:lastModifiedBy>Stephany Estrada </cp:lastModifiedBy>
  <cp:revision>6</cp:revision>
  <dcterms:created xsi:type="dcterms:W3CDTF">2014-06-11T21:44:06Z</dcterms:created>
  <dcterms:modified xsi:type="dcterms:W3CDTF">2014-06-13T02:25:09Z</dcterms:modified>
</cp:coreProperties>
</file>