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4C110-1C4B-E944-B0AC-631BFF8DBE17}" type="datetimeFigureOut">
              <a:rPr lang="es-ES_tradnl" smtClean="0"/>
              <a:t>9/14/16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AF3E-84F2-1E4A-836D-5DCA4BB6D396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2743200" cy="307975"/>
          </a:xfrm>
        </p:spPr>
        <p:txBody>
          <a:bodyPr>
            <a:normAutofit/>
          </a:bodyPr>
          <a:lstStyle/>
          <a:p>
            <a:r>
              <a:rPr lang="es-ES_tradnl" sz="1200" dirty="0" smtClean="0"/>
              <a:t>SON</a:t>
            </a:r>
            <a:endParaRPr lang="es-ES_tradnl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2130425"/>
            <a:ext cx="3429000" cy="307975"/>
          </a:xfrm>
        </p:spPr>
        <p:txBody>
          <a:bodyPr>
            <a:normAutofit fontScale="47500" lnSpcReduction="20000"/>
          </a:bodyPr>
          <a:lstStyle/>
          <a:p>
            <a:r>
              <a:rPr lang="es-ES_tradnl" dirty="0" smtClean="0"/>
              <a:t>TIPOS DE ADAPTACION</a:t>
            </a:r>
            <a:endParaRPr lang="es-ES_tradnl" dirty="0"/>
          </a:p>
        </p:txBody>
      </p:sp>
      <p:sp>
        <p:nvSpPr>
          <p:cNvPr id="4" name="Rectangle 3"/>
          <p:cNvSpPr/>
          <p:nvPr/>
        </p:nvSpPr>
        <p:spPr>
          <a:xfrm>
            <a:off x="3429000" y="685800"/>
            <a:ext cx="2590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PRUEBAS DEL ORIGEN</a:t>
            </a:r>
            <a:endParaRPr lang="es-ES_tradnl" dirty="0"/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2209800" y="1142999"/>
            <a:ext cx="1219200" cy="987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</p:cNvCxnSpPr>
          <p:nvPr/>
        </p:nvCxnSpPr>
        <p:spPr>
          <a:xfrm>
            <a:off x="6019800" y="1143000"/>
            <a:ext cx="914400" cy="9874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409700" y="2476500"/>
            <a:ext cx="609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6019800" y="2438400"/>
            <a:ext cx="9144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2"/>
          </p:cNvCxnSpPr>
          <p:nvPr/>
        </p:nvCxnSpPr>
        <p:spPr>
          <a:xfrm rot="16200000" flipH="1">
            <a:off x="7600950" y="2266950"/>
            <a:ext cx="609600" cy="952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191000" y="3048000"/>
            <a:ext cx="2133600" cy="6103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convergente</a:t>
            </a:r>
            <a:endParaRPr lang="en-US" dirty="0" smtClean="0"/>
          </a:p>
          <a:p>
            <a:pPr algn="ctr"/>
            <a:r>
              <a:rPr lang="en-US" dirty="0" smtClean="0"/>
              <a:t>Largo </a:t>
            </a:r>
            <a:r>
              <a:rPr lang="en-US" dirty="0" err="1" smtClean="0"/>
              <a:t>plazo</a:t>
            </a:r>
            <a:endParaRPr lang="es-ES_tradnl" dirty="0"/>
          </a:p>
        </p:txBody>
      </p:sp>
      <p:sp>
        <p:nvSpPr>
          <p:cNvPr id="16" name="Rectangle 15"/>
          <p:cNvSpPr/>
          <p:nvPr/>
        </p:nvSpPr>
        <p:spPr>
          <a:xfrm>
            <a:off x="6934200" y="3048000"/>
            <a:ext cx="2209800" cy="611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Divergente</a:t>
            </a:r>
            <a:endParaRPr lang="en-US" dirty="0" smtClean="0"/>
          </a:p>
          <a:p>
            <a:pPr algn="ctr"/>
            <a:r>
              <a:rPr lang="en-US" dirty="0" err="1" smtClean="0"/>
              <a:t>mecanismo</a:t>
            </a:r>
            <a:endParaRPr lang="es-ES_tradnl" dirty="0"/>
          </a:p>
        </p:txBody>
      </p:sp>
      <p:sp>
        <p:nvSpPr>
          <p:cNvPr id="17" name="Rectangle 16"/>
          <p:cNvSpPr/>
          <p:nvPr/>
        </p:nvSpPr>
        <p:spPr>
          <a:xfrm>
            <a:off x="685800" y="3048000"/>
            <a:ext cx="1981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registro</a:t>
            </a:r>
            <a:r>
              <a:rPr lang="en-US" dirty="0" smtClean="0"/>
              <a:t> </a:t>
            </a:r>
            <a:r>
              <a:rPr lang="en-US" dirty="0" err="1" smtClean="0"/>
              <a:t>fósil</a:t>
            </a:r>
            <a:endParaRPr lang="es-ES_tradnl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104900" y="3543300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5800" y="3658394"/>
            <a:ext cx="152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SON LOS</a:t>
            </a:r>
            <a:endParaRPr lang="es-ES_tradnl" dirty="0"/>
          </a:p>
        </p:txBody>
      </p:sp>
      <p:sp>
        <p:nvSpPr>
          <p:cNvPr id="21" name="Rectangle 20"/>
          <p:cNvSpPr/>
          <p:nvPr/>
        </p:nvSpPr>
        <p:spPr>
          <a:xfrm>
            <a:off x="685800" y="4027726"/>
            <a:ext cx="1981200" cy="9252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restos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evidencias</a:t>
            </a:r>
            <a:r>
              <a:rPr lang="en-US" dirty="0" smtClean="0"/>
              <a:t> </a:t>
            </a:r>
            <a:endParaRPr lang="es-ES_tradnl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52255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POR EJEMPLO</a:t>
            </a:r>
            <a:endParaRPr lang="es-ES_tradnl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838200" y="5562600"/>
            <a:ext cx="1219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85800" y="5779532"/>
            <a:ext cx="1981200" cy="9268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organismos</a:t>
            </a:r>
            <a:r>
              <a:rPr lang="en-US" dirty="0" smtClean="0"/>
              <a:t>, </a:t>
            </a:r>
            <a:r>
              <a:rPr lang="en-US" dirty="0" err="1" smtClean="0"/>
              <a:t>huesos</a:t>
            </a:r>
            <a:r>
              <a:rPr lang="en-US" dirty="0" smtClean="0"/>
              <a:t>,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 </a:t>
            </a:r>
            <a:r>
              <a:rPr lang="en-US" dirty="0" err="1" smtClean="0"/>
              <a:t>corporales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huellas</a:t>
            </a:r>
            <a:endParaRPr lang="es-ES_tradnl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402772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s-ES_tradnl" dirty="0" err="1" smtClean="0"/>
              <a:t>uien</a:t>
            </a:r>
            <a:r>
              <a:rPr lang="es-ES_tradnl" dirty="0" smtClean="0"/>
              <a:t> se adapta</a:t>
            </a:r>
            <a:endParaRPr lang="es-ES_tradnl" dirty="0"/>
          </a:p>
        </p:txBody>
      </p:sp>
      <p:sp>
        <p:nvSpPr>
          <p:cNvPr id="27" name="Rectangle 26"/>
          <p:cNvSpPr/>
          <p:nvPr/>
        </p:nvSpPr>
        <p:spPr>
          <a:xfrm>
            <a:off x="4191000" y="4648200"/>
            <a:ext cx="2133600" cy="5773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animal, </a:t>
            </a:r>
            <a:r>
              <a:rPr lang="en-US" dirty="0" err="1" smtClean="0"/>
              <a:t>planta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bacteria</a:t>
            </a:r>
            <a:endParaRPr lang="es-ES_tradnl" dirty="0"/>
          </a:p>
        </p:txBody>
      </p:sp>
      <p:sp>
        <p:nvSpPr>
          <p:cNvPr id="28" name="TextBox 27"/>
          <p:cNvSpPr txBox="1"/>
          <p:nvPr/>
        </p:nvSpPr>
        <p:spPr>
          <a:xfrm>
            <a:off x="4343400" y="559486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finalidad</a:t>
            </a:r>
            <a:endParaRPr lang="es-ES_tradnl" dirty="0"/>
          </a:p>
        </p:txBody>
      </p:sp>
      <p:sp>
        <p:nvSpPr>
          <p:cNvPr id="29" name="Rectangle 28"/>
          <p:cNvSpPr/>
          <p:nvPr/>
        </p:nvSpPr>
        <p:spPr>
          <a:xfrm>
            <a:off x="4191000" y="6172994"/>
            <a:ext cx="2438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modificar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órganos</a:t>
            </a:r>
            <a:endParaRPr lang="es-ES_tradnl" dirty="0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4381897" y="4153297"/>
            <a:ext cx="9898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4403070" y="5698470"/>
            <a:ext cx="94746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34200" y="402772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s-ES_tradnl" dirty="0" smtClean="0"/>
              <a:t>e basa en</a:t>
            </a:r>
            <a:endParaRPr lang="es-ES_tradnl" dirty="0"/>
          </a:p>
        </p:txBody>
      </p:sp>
      <p:sp>
        <p:nvSpPr>
          <p:cNvPr id="35" name="Rectangle 34"/>
          <p:cNvSpPr/>
          <p:nvPr/>
        </p:nvSpPr>
        <p:spPr>
          <a:xfrm>
            <a:off x="7239000" y="4648994"/>
            <a:ext cx="1676400" cy="2057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deriva</a:t>
            </a:r>
            <a:r>
              <a:rPr lang="en-US" dirty="0" smtClean="0"/>
              <a:t> </a:t>
            </a:r>
            <a:r>
              <a:rPr lang="en-US" dirty="0" err="1" smtClean="0"/>
              <a:t>génica</a:t>
            </a:r>
            <a:r>
              <a:rPr lang="en-US" dirty="0" smtClean="0"/>
              <a:t>, </a:t>
            </a:r>
            <a:r>
              <a:rPr lang="en-US" dirty="0" err="1" smtClean="0"/>
              <a:t>mutaciones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selección</a:t>
            </a:r>
            <a:r>
              <a:rPr lang="en-US" dirty="0" smtClean="0"/>
              <a:t> natural</a:t>
            </a:r>
            <a:endParaRPr lang="es-ES_tradnl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7201297" y="4154091"/>
            <a:ext cx="9898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SON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</dc:title>
  <dc:creator>Luis Robles</dc:creator>
  <cp:lastModifiedBy>Luis Robles</cp:lastModifiedBy>
  <cp:revision>1</cp:revision>
  <dcterms:created xsi:type="dcterms:W3CDTF">2016-09-15T02:32:02Z</dcterms:created>
  <dcterms:modified xsi:type="dcterms:W3CDTF">2016-09-15T02:54:57Z</dcterms:modified>
</cp:coreProperties>
</file>