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79040"/>
            <a:ext cx="4800600" cy="1727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734816"/>
            <a:ext cx="6858000" cy="12435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572000"/>
            <a:ext cx="48006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612055"/>
            <a:ext cx="971550" cy="57573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1625600"/>
            <a:ext cx="3886200" cy="5689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3251201"/>
            <a:ext cx="4800600" cy="4064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4547023"/>
            <a:ext cx="4686300" cy="1941831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2004907"/>
            <a:ext cx="4686300" cy="2089149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28700" y="3251200"/>
            <a:ext cx="2343150" cy="4165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486150" y="3251200"/>
            <a:ext cx="2343150" cy="4165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28700" y="3759200"/>
            <a:ext cx="234315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6150" y="3759200"/>
            <a:ext cx="234315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149601"/>
            <a:ext cx="2344341" cy="60178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3145536"/>
            <a:ext cx="2345531" cy="59740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1" y="2235200"/>
            <a:ext cx="2114549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1" y="3034453"/>
            <a:ext cx="2114549" cy="38743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28700" y="2235200"/>
            <a:ext cx="2457450" cy="467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097280" y="2462784"/>
            <a:ext cx="2318004" cy="4120896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0" y="2235200"/>
            <a:ext cx="2114550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2540000"/>
            <a:ext cx="2228850" cy="39624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0" y="3035808"/>
            <a:ext cx="2114550" cy="383370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727200"/>
            <a:ext cx="4800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743201"/>
            <a:ext cx="4800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228600" y="8475134"/>
            <a:ext cx="1600200" cy="486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47A81E-E713-45BA-9F9D-4CB8500C3AAF}" type="datetimeFigureOut">
              <a:rPr lang="es-MX" smtClean="0"/>
              <a:t>22/05/2016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228850" y="8475134"/>
            <a:ext cx="24003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5006340" y="848563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1B00E1-BB9C-416C-AD07-C396204749C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CICLO DE KREBS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833321"/>
            <a:ext cx="3521571" cy="242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Reacción 8: Malato deshidrogenasa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La última reacción del ciclo de Krebs consiste en la oxidación del malato a oxalacetato. La reacción, catalizada por la malato deshidrogenasa, utiliza otra molécula de NAD+ como aceptor de hidrógeno, produciendo NADH.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cap="none" dirty="0" smtClean="0">
                <a:latin typeface="Arial" pitchFamily="34" charset="0"/>
                <a:cs typeface="Arial" pitchFamily="34" charset="0"/>
              </a:rPr>
              <a:t>QUE IMPORTANCIA TIENE EL CICLO DE KREBS</a:t>
            </a:r>
            <a:endParaRPr lang="es-MX" sz="24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2736" y="2987824"/>
            <a:ext cx="4752528" cy="4608511"/>
          </a:xfrm>
        </p:spPr>
        <p:txBody>
          <a:bodyPr>
            <a:normAutofit fontScale="62500" lnSpcReduction="20000"/>
          </a:bodyPr>
          <a:lstStyle/>
          <a:p>
            <a:r>
              <a:rPr lang="es-MX" sz="1900" dirty="0" smtClean="0">
                <a:latin typeface="Arial" pitchFamily="34" charset="0"/>
                <a:cs typeface="Arial" pitchFamily="34" charset="0"/>
              </a:rPr>
              <a:t>EN PRIMER LUGAR, EN ORGANISMOS AEROBICOS (U ORGANISMOS RESPIRADORES Q UTILIZEN UN ACEPTOR FINAL DE ELECTRONES DISTINTO Q EL O2, PERO Q TENGAN, EN FIN, CADENA DE TRANSPORTE ACTIVA), A PARTIR DE ACETIL-COA Y MEDIANTE ESTE CICLO PUEDEN OBTENERSE COENZIMAS REDUCIDAS (NADH Y QH2 O FADH2) Q LUEGO PUEDEN DESCARGARSE EN CADENA RESPIARATORIO PROPULSANDO LA FOSFORILACION OXIDATIVA. ES DECIR, SI BIEN SE GENERA POR ACETIL.COA Q INGRESA A ESTA RUTA 1 ATP O GTP, SE GENERAN ADEMAS UN NIVEL CONSIDERABLE DE PODER REDUCTOR, 3 NADH Y UN FADH2 O QH2. POR ACETIL-COA. </a:t>
            </a:r>
          </a:p>
          <a:p>
            <a:r>
              <a:rPr lang="es-MX" sz="1900" dirty="0" smtClean="0">
                <a:latin typeface="Arial" pitchFamily="34" charset="0"/>
                <a:cs typeface="Arial" pitchFamily="34" charset="0"/>
              </a:rPr>
              <a:t>DE HECHO, SI CONSIDERAMOS LA CANTIDAD DE ATP GLOBAL Q SE GENERA EN LA RESPIRACION AEROBICA A PARTIR DE GLUCOSA RESPECTO AL OBTENIDO DURANTE LA GLICOLISIS Y LA DESCARBOXILACION DEL PIRUVATO, VEMOS Q LA MAYOR PARTE DE ESTE PROVIENE DE LAS COENZIMAS REDUCIDAS DURANTE EL CICLO DE KREBS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31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QUE ES?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El ciclo de Krebs es una ruta metabólica, es decir, una sucesión de reacciones químicas, que forma parte de la respiración celular en todas las células aeróbicas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Reacción 1: Citrato sintasa 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El sitio activo de la enzima, activa el acetil-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para hacerlo afín a un centro carbonoso del oxalacetato. Como consecuencia de la unión entre las dos moléculas, el grupo tioéster (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) se hidroliza, formando así la molécula de citrato. 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Reacción 2: </a:t>
            </a:r>
            <a:r>
              <a:rPr lang="es-MX" sz="3200" dirty="0" err="1" smtClean="0">
                <a:latin typeface="Arial" pitchFamily="34" charset="0"/>
                <a:cs typeface="Arial" pitchFamily="34" charset="0"/>
              </a:rPr>
              <a:t>Aconitasa</a:t>
            </a:r>
            <a:r>
              <a:rPr lang="es-MX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aconitasa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cataliza la isomerización del citrato 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isocitrato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por la formación de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cis-aconitato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 La enzima cataliza también la reacción inversa, pero en el ciclo de Krebs tal reacción es unidireccional a causa de la ley de acción de masa: las concentraciones (en condiciones estándar) de citrato (91%), del intermediario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cis-aconitato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(3%) y de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isocitrato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(6%), empujan decididamente la reacción hacia la producción de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isocitrato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908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Reacción 3: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Isocitrato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deshidrogenasa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isocitrato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deshidrogenasa mitocondrial es una enzima dependiente de la presencia de NAD+ y de Mn2+ o Mg2+. Inicialmente, la enzima cataliza la oxidación del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isocitrato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oxalsuccinato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lo que genera una molécula de NADH a partir de NAD+. Sucesivamente, la presencia de un ión bivalente, que forma un complejo con los oxígenos del grupo carboxilo en posición alfa, aumenta la electronegatividad de esa región molecular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2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Reacción 4: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α-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cetoglutarato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deshidrogenasa 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Después de la conversión del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isocitrato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en α-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cetoglutarato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se produce una segunda reacción de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descarboxilación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oxidativa, que lleva a la formación de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succinil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CoA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 La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descarboxilación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oxidativa del α-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chetoglutarato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es muy parecida a la del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piruvato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otro α-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cetoácido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Reacción 5: Succinil-CoA sintetasa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El succinil-CoA es un tioéster a alta energía (su ΔG°′ de hidrólisis está en unos -33.5 kJ mol-1, parecido al del ATP que es de -30.5 kJ mol-1). La citrato sintasa se sirve de un intermediario con tal unión a alta energía para llevar a cabo la fusión entre una molécula con dos átomos de carbono (acetil-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CoA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) y una con cuatro (oxalacetato). La enzima succinil-CoA sintetasa se sirve de tal energía para fosforilar un nucleósido difosfato purinico como el GDP.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278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Reacción 6: </a:t>
            </a:r>
            <a:r>
              <a:rPr lang="es-MX" sz="3200" dirty="0" err="1" smtClean="0">
                <a:latin typeface="Arial" pitchFamily="34" charset="0"/>
                <a:cs typeface="Arial" pitchFamily="34" charset="0"/>
              </a:rPr>
              <a:t>Succinato</a:t>
            </a:r>
            <a:r>
              <a:rPr lang="es-MX" sz="3200" dirty="0" smtClean="0">
                <a:latin typeface="Arial" pitchFamily="34" charset="0"/>
                <a:cs typeface="Arial" pitchFamily="34" charset="0"/>
              </a:rPr>
              <a:t> deshidrogenasa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La parte final del ciclo consiste en la reorganización de moléculas a cuatro átomos de carbono hasta la regeneración del oxalacetato. Para que eso sea posible, el grupo metilo presente en el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succinato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tiene que convertirse en un carbonilo. Como ocurre en otras rutas, por ejemplo en la beta oxidación de los ácidos grasos, tal conversión ocurre mediante tres pasos: una primera oxidación, una hidratación y una segunda oxidación. Estos tres pasos, además de regenerar oxalacetato, permiten la extracción ulterior de energía mediante la formación de FADH2 y NADH.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7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Reacción 7: </a:t>
            </a:r>
            <a:r>
              <a:rPr lang="es-MX" sz="3200" dirty="0" err="1" smtClean="0">
                <a:latin typeface="Arial" pitchFamily="34" charset="0"/>
                <a:cs typeface="Arial" pitchFamily="34" charset="0"/>
              </a:rPr>
              <a:t>Fumarasa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fumarasa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cataliza la adición en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trans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de un protón y un grupo OH- procedentes de una molécula de agua. La hidratación del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fumarato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produce L-malato.</a:t>
            </a:r>
          </a:p>
          <a:p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2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737</Words>
  <Application>Microsoft Office PowerPoint</Application>
  <PresentationFormat>Presentación en pantalla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Alta costura</vt:lpstr>
      <vt:lpstr>CICLO DE KREBS</vt:lpstr>
      <vt:lpstr>QUE ES?</vt:lpstr>
      <vt:lpstr>Reacción 1: Citrato sintasa </vt:lpstr>
      <vt:lpstr>Reacción 2: Aconitasa </vt:lpstr>
      <vt:lpstr>Reacción 3: Isocitrato deshidrogenasa</vt:lpstr>
      <vt:lpstr>Reacción 4: α-cetoglutarato deshidrogenasa </vt:lpstr>
      <vt:lpstr>Reacción 5: Succinil-CoA sintetasa</vt:lpstr>
      <vt:lpstr>Reacción 6: Succinato deshidrogenasa</vt:lpstr>
      <vt:lpstr>Reacción 7: Fumarasa</vt:lpstr>
      <vt:lpstr>Reacción 8: Malato deshidrogenasa</vt:lpstr>
      <vt:lpstr>QUE IMPORTANCIA TIENE EL CICLO DE KREBS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KREBS</dc:title>
  <dc:creator>USUARIO</dc:creator>
  <cp:lastModifiedBy>USUARIO</cp:lastModifiedBy>
  <cp:revision>2</cp:revision>
  <dcterms:created xsi:type="dcterms:W3CDTF">2016-05-22T21:49:54Z</dcterms:created>
  <dcterms:modified xsi:type="dcterms:W3CDTF">2016-05-22T22:05:17Z</dcterms:modified>
</cp:coreProperties>
</file>