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</p:sldIdLst>
  <p:sldSz cx="6858000" cy="9144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422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grpSp>
        <p:nvGrpSpPr>
          <p:cNvPr id="8" name="Group 7"/>
          <p:cNvGrpSpPr/>
          <p:nvPr/>
        </p:nvGrpSpPr>
        <p:grpSpPr>
          <a:xfrm>
            <a:off x="895575" y="3850041"/>
            <a:ext cx="5084333" cy="923330"/>
            <a:chOff x="1172584" y="1381459"/>
            <a:chExt cx="6779110" cy="692497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506" y="1850316"/>
            <a:ext cx="5082989" cy="2309309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023816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grpSp>
        <p:nvGrpSpPr>
          <p:cNvPr id="11" name="Group 10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74920" y="745865"/>
            <a:ext cx="1258645" cy="742235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366" y="1133139"/>
            <a:ext cx="4130938" cy="669842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1333410" y="3994986"/>
            <a:ext cx="7306872" cy="923330"/>
            <a:chOff x="1815339" y="1227570"/>
            <a:chExt cx="5480154" cy="1231106"/>
          </a:xfrm>
        </p:grpSpPr>
        <p:sp>
          <p:nvSpPr>
            <p:cNvPr id="12" name="TextBox 11"/>
            <p:cNvSpPr txBox="1"/>
            <p:nvPr/>
          </p:nvSpPr>
          <p:spPr>
            <a:xfrm>
              <a:off x="4256718" y="1227570"/>
              <a:ext cx="657872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79438" y="3850106"/>
            <a:ext cx="5084333" cy="923330"/>
            <a:chOff x="1172584" y="1381459"/>
            <a:chExt cx="6779110" cy="692497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30" y="1606476"/>
            <a:ext cx="5816035" cy="2547621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437" y="5023089"/>
            <a:ext cx="5801060" cy="2000249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4350" y="2987040"/>
            <a:ext cx="2852928" cy="51694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483863" y="2987040"/>
            <a:ext cx="2852928" cy="51694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670" y="2987040"/>
            <a:ext cx="2581835" cy="877824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66" y="3930127"/>
            <a:ext cx="2852928" cy="4230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51730" y="2987040"/>
            <a:ext cx="2585466" cy="877824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925824"/>
            <a:ext cx="2849796" cy="4230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grpSp>
        <p:nvGrpSpPr>
          <p:cNvPr id="14" name="Group 13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  <p:grpSp>
        <p:nvGrpSpPr>
          <p:cNvPr id="10" name="Group 9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935" y="2237594"/>
            <a:ext cx="2566862" cy="2515895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01" y="745865"/>
            <a:ext cx="3087500" cy="742235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5935" y="4805084"/>
            <a:ext cx="2558794" cy="335638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99" y="6225091"/>
            <a:ext cx="5825266" cy="85963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1637844" y="889287"/>
            <a:ext cx="3579117" cy="479735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367" y="7099075"/>
            <a:ext cx="5817198" cy="107314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368" y="760208"/>
            <a:ext cx="5817197" cy="140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436" y="2997797"/>
            <a:ext cx="5809129" cy="517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0284" y="821525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2BA53DA-D447-45A8-B077-0E4DDA73B278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21525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448" y="821525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BD1C12-2C29-46F5-B9BC-45596975A934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 </a:t>
            </a:r>
            <a:r>
              <a:rPr lang="es-MX" sz="4800" dirty="0" smtClean="0">
                <a:latin typeface="Arial" pitchFamily="34" charset="0"/>
                <a:cs typeface="Arial" pitchFamily="34" charset="0"/>
              </a:rPr>
              <a:t>Vías </a:t>
            </a:r>
            <a:r>
              <a:rPr lang="es-MX" sz="4800" dirty="0">
                <a:latin typeface="Arial" pitchFamily="34" charset="0"/>
                <a:cs typeface="Arial" pitchFamily="34" charset="0"/>
              </a:rPr>
              <a:t>alternas de la fotosíntesis</a:t>
            </a:r>
          </a:p>
        </p:txBody>
      </p:sp>
      <p:pic>
        <p:nvPicPr>
          <p:cNvPr id="2052" name="Picture 4" descr="http://45.media.tumblr.com/00889ed3e1422a3ec2da1a8308dc0980/tumblr_nse02nX3yS1u8rtwro4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5364088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169278"/>
              </p:ext>
            </p:extLst>
          </p:nvPr>
        </p:nvGraphicFramePr>
        <p:xfrm>
          <a:off x="332656" y="1547664"/>
          <a:ext cx="6110436" cy="6215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</a:tblGrid>
              <a:tr h="1247257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Arial" pitchFamily="34" charset="0"/>
                          <a:cs typeface="Arial" pitchFamily="34" charset="0"/>
                        </a:rPr>
                        <a:t>FOTOSINTESIS</a:t>
                      </a:r>
                      <a:endParaRPr lang="es-MX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FASE</a:t>
                      </a:r>
                      <a:r>
                        <a:rPr lang="es-MX" sz="2000" baseline="0" dirty="0" smtClean="0">
                          <a:latin typeface="Arial" pitchFamily="34" charset="0"/>
                          <a:cs typeface="Arial" pitchFamily="34" charset="0"/>
                        </a:rPr>
                        <a:t> LUMINOSA</a:t>
                      </a:r>
                      <a:endParaRPr lang="es-MX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OBSCURA</a:t>
                      </a:r>
                      <a:endParaRPr lang="es-MX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31503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Durante la fotosíntesis, los pigmentos fotosintéticos de plantas, algas o bacterias absorben luz y transfieren su energía a los electrones</a:t>
                      </a:r>
                      <a:endParaRPr lang="es-MX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La fase luminosa, fase clara, fase fotoquímica o reacción de Hill es la primera etapa o fase de la fotosíntesis, que depende directamente de la luz o energía luminosa para poder obtener energía química en forma de ATP y NADPH</a:t>
                      </a:r>
                      <a:endParaRPr lang="es-MX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La</a:t>
                      </a:r>
                      <a:r>
                        <a:rPr lang="es-MX" sz="2000" baseline="0" dirty="0" smtClean="0">
                          <a:latin typeface="Arial" pitchFamily="34" charset="0"/>
                          <a:cs typeface="Arial" pitchFamily="34" charset="0"/>
                        </a:rPr>
                        <a:t> f</a:t>
                      </a:r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ase oscura de</a:t>
                      </a:r>
                      <a:r>
                        <a:rPr lang="es-MX" sz="2000" baseline="0" dirty="0" smtClean="0">
                          <a:latin typeface="Arial" pitchFamily="34" charset="0"/>
                          <a:cs typeface="Arial" pitchFamily="34" charset="0"/>
                        </a:rPr>
                        <a:t> la </a:t>
                      </a:r>
                      <a:r>
                        <a:rPr lang="es-MX" sz="2000" dirty="0" smtClean="0">
                          <a:latin typeface="Arial" pitchFamily="34" charset="0"/>
                          <a:cs typeface="Arial" pitchFamily="34" charset="0"/>
                        </a:rPr>
                        <a:t>fotosíntesis, es un conjunto de reacciones independientes de la luz que convierten el dióxido de carbono, el oxígeno y el Hidrógeno en glucosa estas reacciones.</a:t>
                      </a:r>
                      <a:endParaRPr lang="es-MX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http://static.wixstatic.com/media/530a41_86cd53748a524892a0c4a98965eaca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51520"/>
            <a:ext cx="2016224" cy="12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0.wp.com/blog.fusiontribal.com/wp-content/uploads/2014/03/flores-02.gif?resize=474%2C26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251520"/>
            <a:ext cx="2088232" cy="12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12.sinaimg.cn/mw690/004ip1KOzy6JaZVPN9h5b&amp;69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1" y="7781022"/>
            <a:ext cx="1992289" cy="133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45.media.tumblr.com/ce1aac197daa5849c19282b602b6caaa/tumblr_nxihx3pWE71u0jcyfo1_5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7781022"/>
            <a:ext cx="2122588" cy="13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38.media.tumblr.com/3fbe82c1cf95e80e8c6caaf44e6fd330/tumblr_inline_o0xfuoZlof1szxb0t_5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9" y="251521"/>
            <a:ext cx="1963283" cy="12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img.buzzfeed.com/buzzfeed-static/static/2015-06/2/16/enhanced/webdr06/anigif_enhanced-16107-1433278677-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7781022"/>
            <a:ext cx="1944216" cy="13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rtalhuarpe.com.ar/medhime20/Talleres/Talleres%20Rawson/EPET3/08%20Fotosintesis/Fotosintesis/images/Planta%20DIA%20Y%20NO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1" y="179512"/>
            <a:ext cx="3642019" cy="25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cajondeciencias.com/Descargas%20biologia/IN%20con%20mielin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1" y="2915816"/>
            <a:ext cx="364201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1" y="6228184"/>
            <a:ext cx="3642019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</TotalTime>
  <Words>108</Words>
  <Application>Microsoft Office PowerPoint</Application>
  <PresentationFormat>Presentación en pantalla (4:3)</PresentationFormat>
  <Paragraphs>7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Cartoné</vt:lpstr>
      <vt:lpstr> Vías alternas de la fotosíntesis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Vías alternas de la fotosíntesis</dc:title>
  <dc:creator>USUARIO</dc:creator>
  <cp:lastModifiedBy>USUARIO</cp:lastModifiedBy>
  <cp:revision>3</cp:revision>
  <dcterms:created xsi:type="dcterms:W3CDTF">2016-05-22T21:20:02Z</dcterms:created>
  <dcterms:modified xsi:type="dcterms:W3CDTF">2016-05-22T21:47:55Z</dcterms:modified>
</cp:coreProperties>
</file>