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</p:sldIdLst>
  <p:sldSz cx="6858000" cy="9144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422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71600" y="4385369"/>
            <a:ext cx="3429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25600"/>
            <a:ext cx="5657850" cy="28702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500655"/>
            <a:ext cx="4629150" cy="9144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914402"/>
            <a:ext cx="4343400" cy="4673599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7200" y="812801"/>
            <a:ext cx="1600200" cy="690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1700" y="914401"/>
            <a:ext cx="3771900" cy="60960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00400" y="5432664"/>
            <a:ext cx="3429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0" y="5689824"/>
            <a:ext cx="2800350" cy="97536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4500" y="2540000"/>
            <a:ext cx="4526280" cy="3133344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08126" y="877824"/>
            <a:ext cx="2455164" cy="4572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771900" y="877825"/>
            <a:ext cx="2455164" cy="457623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882635"/>
            <a:ext cx="2455164" cy="853016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8126" y="1828800"/>
            <a:ext cx="2457450" cy="36576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1900" y="882635"/>
            <a:ext cx="2455164" cy="853016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71900" y="1828800"/>
            <a:ext cx="2455164" cy="36576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" y="693589"/>
            <a:ext cx="3429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5210" y="693589"/>
            <a:ext cx="3429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96690" y="2366117"/>
            <a:ext cx="3429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3257550" cy="4572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50" y="914401"/>
            <a:ext cx="1943100" cy="4572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817034"/>
            <a:ext cx="5029200" cy="339598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4604063"/>
            <a:ext cx="3771900" cy="961072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6514" y="4441952"/>
            <a:ext cx="3429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029916" y="1384587"/>
            <a:ext cx="5430465" cy="76093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1821046" y="2861301"/>
            <a:ext cx="7384629" cy="336034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2458466" y="155806"/>
            <a:ext cx="4859522" cy="633967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930" y="6502400"/>
            <a:ext cx="565785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914402"/>
            <a:ext cx="4572000" cy="487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0631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B3F198A-A1E2-45F2-930E-9C0417D81DD4}" type="datetimeFigureOut">
              <a:rPr lang="es-MX" smtClean="0"/>
              <a:t>22/05/2016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7220" y="8206318"/>
            <a:ext cx="342900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220" y="7789333"/>
            <a:ext cx="1600200" cy="4064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41AF66-C238-4BCA-820C-4977FD517E1A}" type="slidenum">
              <a:rPr lang="es-MX" smtClean="0"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411760"/>
            <a:ext cx="5760639" cy="5976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56791" y="395536"/>
            <a:ext cx="3600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CICLO CELULAR</a:t>
            </a:r>
            <a:endParaRPr lang="es-MX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2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0648" y="1619672"/>
            <a:ext cx="6336704" cy="2736304"/>
          </a:xfrm>
        </p:spPr>
        <p:txBody>
          <a:bodyPr>
            <a:norm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Es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un conjunto ordenado de eventos que culmina con el crecimiento de la célula y la división en dos células hijas. Las células que no están en división no se consideran que estén en el ciclo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celular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0688" y="395536"/>
            <a:ext cx="5657850" cy="1219200"/>
          </a:xfrm>
        </p:spPr>
        <p:txBody>
          <a:bodyPr/>
          <a:lstStyle/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¿Que </a:t>
            </a:r>
            <a:r>
              <a:rPr lang="es-MX" dirty="0">
                <a:latin typeface="Arial" pitchFamily="34" charset="0"/>
                <a:cs typeface="Arial" pitchFamily="34" charset="0"/>
              </a:rPr>
              <a:t>es el ciclo celular?</a:t>
            </a:r>
          </a:p>
        </p:txBody>
      </p:sp>
      <p:pic>
        <p:nvPicPr>
          <p:cNvPr id="2052" name="Picture 4" descr="http://www.medciencia.com/wp-content/uploads/2013/07/tumblr_mpux305dYx1r9ad14o2_4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8" y="4644008"/>
            <a:ext cx="535291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60648" y="2627784"/>
            <a:ext cx="6336704" cy="288032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Para que se verifique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la realización correcta de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procesos, si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la célula pasa la verificación en el punto de control, el ciclo prosigue; de lo contrario, el ciclo se bloquea. Los errores en el ciclo celular pueden resultar en células defectuosas o células programadas para morir (apoptosis).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92696" y="755576"/>
            <a:ext cx="5657850" cy="1656184"/>
          </a:xfrm>
        </p:spPr>
        <p:txBody>
          <a:bodyPr/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¿Porque </a:t>
            </a:r>
            <a:r>
              <a:rPr lang="es-MX" dirty="0">
                <a:latin typeface="Arial" pitchFamily="34" charset="0"/>
                <a:cs typeface="Arial" pitchFamily="34" charset="0"/>
              </a:rPr>
              <a:t>es importante que sea regulado</a:t>
            </a:r>
            <a:r>
              <a:rPr lang="es-MX" dirty="0"/>
              <a:t>?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5853112"/>
            <a:ext cx="3955865" cy="296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88640" y="2411760"/>
            <a:ext cx="6408712" cy="1728191"/>
          </a:xfrm>
        </p:spPr>
        <p:txBody>
          <a:bodyPr>
            <a:norm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la </a:t>
            </a:r>
            <a:r>
              <a:rPr lang="es-MX" sz="2400" dirty="0" err="1">
                <a:latin typeface="Arial" pitchFamily="34" charset="0"/>
                <a:cs typeface="Arial" pitchFamily="34" charset="0"/>
              </a:rPr>
              <a:t>interfase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, la célula básicamente se prepara para la mitosis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s-MX" sz="2400" dirty="0">
                <a:latin typeface="Arial" pitchFamily="34" charset="0"/>
                <a:cs typeface="Arial" pitchFamily="34" charset="0"/>
              </a:rPr>
              <a:t>La mitosis es la división celular en sí.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0688" y="1115616"/>
            <a:ext cx="5657850" cy="1219200"/>
          </a:xfrm>
        </p:spPr>
        <p:txBody>
          <a:bodyPr/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¿Que </a:t>
            </a:r>
            <a:r>
              <a:rPr lang="es-MX" dirty="0">
                <a:latin typeface="Arial" pitchFamily="34" charset="0"/>
                <a:cs typeface="Arial" pitchFamily="34" charset="0"/>
              </a:rPr>
              <a:t>diferencias hay entre </a:t>
            </a:r>
            <a:r>
              <a:rPr lang="es-MX" dirty="0" err="1">
                <a:latin typeface="Arial" pitchFamily="34" charset="0"/>
                <a:cs typeface="Arial" pitchFamily="34" charset="0"/>
              </a:rPr>
              <a:t>interfase</a:t>
            </a:r>
            <a:r>
              <a:rPr lang="es-MX" dirty="0">
                <a:latin typeface="Arial" pitchFamily="34" charset="0"/>
                <a:cs typeface="Arial" pitchFamily="34" charset="0"/>
              </a:rPr>
              <a:t> y mitosis?</a:t>
            </a:r>
          </a:p>
        </p:txBody>
      </p:sp>
      <p:pic>
        <p:nvPicPr>
          <p:cNvPr id="4100" name="Picture 4" descr="http://popperfont.files.wordpress.com/2012/12/mit04.gif?w=60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6156176"/>
            <a:ext cx="2699122" cy="26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-duPeKIh5bY8/TW7JfrNu6GI/AAAAAAAAAEU/5eqt_zWBi2E/s400/Cie612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0" y="4172609"/>
            <a:ext cx="30188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04664" y="2411761"/>
            <a:ext cx="6048672" cy="2520279"/>
          </a:xfrm>
        </p:spPr>
        <p:txBody>
          <a:bodyPr>
            <a:normAutofit/>
          </a:bodyPr>
          <a:lstStyle/>
          <a:p>
            <a:r>
              <a:rPr lang="es-MX" sz="2400" dirty="0">
                <a:latin typeface="Arial" pitchFamily="34" charset="0"/>
                <a:cs typeface="Arial" pitchFamily="34" charset="0"/>
              </a:rPr>
              <a:t>La </a:t>
            </a:r>
            <a:r>
              <a:rPr lang="es-MX" sz="2400" dirty="0" err="1" smtClean="0">
                <a:latin typeface="Arial" pitchFamily="34" charset="0"/>
                <a:cs typeface="Arial" pitchFamily="34" charset="0"/>
              </a:rPr>
              <a:t>Interfase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, dura de 6 a 8 </a:t>
            </a:r>
            <a:r>
              <a:rPr lang="es-MX" sz="2400" dirty="0" smtClean="0">
                <a:latin typeface="Arial" pitchFamily="34" charset="0"/>
                <a:cs typeface="Arial" pitchFamily="34" charset="0"/>
              </a:rPr>
              <a:t>hrs, es 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el más largo del ciclo celular porque en este proceso tiene lugar la síntesis de Proteínas, ARN, la célula duplica su tamaño y masa debido a los procesos de síntesis que ocurren en ella 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0688" y="1043608"/>
            <a:ext cx="5657850" cy="1219200"/>
          </a:xfrm>
        </p:spPr>
        <p:txBody>
          <a:bodyPr/>
          <a:lstStyle/>
          <a:p>
            <a:pPr algn="ctr"/>
            <a:r>
              <a:rPr lang="es-MX" dirty="0"/>
              <a:t> </a:t>
            </a:r>
            <a:r>
              <a:rPr lang="es-MX" sz="4800" dirty="0" smtClean="0">
                <a:latin typeface="Arial" pitchFamily="34" charset="0"/>
                <a:cs typeface="Arial" pitchFamily="34" charset="0"/>
              </a:rPr>
              <a:t>¿Cual </a:t>
            </a:r>
            <a:r>
              <a:rPr lang="es-MX" sz="4800" dirty="0">
                <a:latin typeface="Arial" pitchFamily="34" charset="0"/>
                <a:cs typeface="Arial" pitchFamily="34" charset="0"/>
              </a:rPr>
              <a:t>es el periodo más largo dentro de la vida celular? </a:t>
            </a:r>
          </a:p>
        </p:txBody>
      </p:sp>
      <p:pic>
        <p:nvPicPr>
          <p:cNvPr id="5122" name="Picture 2" descr="https://angelbc.files.wordpress.com/2016/02/r1jpuibgmqiqqdncxwgp.gif?w=470&amp;h=23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292080"/>
            <a:ext cx="5872442" cy="317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48680" y="2915817"/>
            <a:ext cx="5292080" cy="1512167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Arial" pitchFamily="34" charset="0"/>
                <a:cs typeface="Arial" pitchFamily="34" charset="0"/>
              </a:rPr>
              <a:t>El núcleo</a:t>
            </a:r>
            <a:endParaRPr lang="es-MX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92696" y="1763688"/>
            <a:ext cx="5657850" cy="1219200"/>
          </a:xfrm>
        </p:spPr>
        <p:txBody>
          <a:bodyPr/>
          <a:lstStyle/>
          <a:p>
            <a:r>
              <a:rPr lang="es-MX" sz="4400" dirty="0" smtClean="0">
                <a:latin typeface="Arial" pitchFamily="34" charset="0"/>
                <a:cs typeface="Arial" pitchFamily="34" charset="0"/>
              </a:rPr>
              <a:t>¿Que </a:t>
            </a:r>
            <a:r>
              <a:rPr lang="es-MX" sz="4400" dirty="0">
                <a:latin typeface="Arial" pitchFamily="34" charset="0"/>
                <a:cs typeface="Arial" pitchFamily="34" charset="0"/>
              </a:rPr>
              <a:t>organelo celular es el responsable del ciclo celular?</a:t>
            </a:r>
          </a:p>
        </p:txBody>
      </p:sp>
      <p:pic>
        <p:nvPicPr>
          <p:cNvPr id="6148" name="Picture 4" descr="http://cbme.usp.br/playercbme/celulasvirtuais/video/nucle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4716016"/>
            <a:ext cx="46062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60648" y="1691681"/>
            <a:ext cx="6336704" cy="2952328"/>
          </a:xfrm>
        </p:spPr>
        <p:txBody>
          <a:bodyPr>
            <a:norm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La mitosis completa, que produce células genéticamente idénticas, es el fundamento del crecimiento, de la reparación celular y de la reproducción asexual. 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0688" y="467544"/>
            <a:ext cx="5657850" cy="1219200"/>
          </a:xfrm>
        </p:spPr>
        <p:txBody>
          <a:bodyPr/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¿Que </a:t>
            </a:r>
            <a:r>
              <a:rPr lang="es-MX" dirty="0">
                <a:latin typeface="Arial" pitchFamily="34" charset="0"/>
                <a:cs typeface="Arial" pitchFamily="34" charset="0"/>
              </a:rPr>
              <a:t>resulta de la mitosis? </a:t>
            </a:r>
          </a:p>
        </p:txBody>
      </p:sp>
      <p:pic>
        <p:nvPicPr>
          <p:cNvPr id="7176" name="Picture 8" descr="https://alejandrorivasllave.files.wordpress.com/2013/03/adn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4860032"/>
            <a:ext cx="5468938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51</TotalTime>
  <Words>248</Words>
  <Application>Microsoft Office PowerPoint</Application>
  <PresentationFormat>Presentación en pantalla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Elemental</vt:lpstr>
      <vt:lpstr>Presentación de PowerPoint</vt:lpstr>
      <vt:lpstr>¿Que es el ciclo celular?</vt:lpstr>
      <vt:lpstr>¿Porque es importante que sea regulado?</vt:lpstr>
      <vt:lpstr>¿Que diferencias hay entre interfase y mitosis?</vt:lpstr>
      <vt:lpstr> ¿Cual es el periodo más largo dentro de la vida celular? </vt:lpstr>
      <vt:lpstr>¿Que organelo celular es el responsable del ciclo celular?</vt:lpstr>
      <vt:lpstr>¿Que resulta de la mitosis?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</cp:revision>
  <dcterms:created xsi:type="dcterms:W3CDTF">2016-05-22T20:26:10Z</dcterms:created>
  <dcterms:modified xsi:type="dcterms:W3CDTF">2016-05-22T21:17:31Z</dcterms:modified>
</cp:coreProperties>
</file>