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C1D27-C1CF-4F74-B530-5766E13BB9E3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A378B2AE-E9FB-438C-AB79-1067495BE86B}">
      <dgm:prSet phldrT="[Texto]"/>
      <dgm:spPr/>
      <dgm:t>
        <a:bodyPr/>
        <a:lstStyle/>
        <a:p>
          <a:r>
            <a:rPr lang="es-MX" dirty="0" smtClean="0"/>
            <a:t>TURISMO</a:t>
          </a:r>
          <a:endParaRPr lang="es-ES" dirty="0"/>
        </a:p>
      </dgm:t>
    </dgm:pt>
    <dgm:pt modelId="{75F33B3D-9F8B-4259-9AC4-D935726DD212}" type="parTrans" cxnId="{1EB5682D-D7C5-45DE-AB2F-571DA54D4A3F}">
      <dgm:prSet/>
      <dgm:spPr/>
      <dgm:t>
        <a:bodyPr/>
        <a:lstStyle/>
        <a:p>
          <a:endParaRPr lang="es-ES"/>
        </a:p>
      </dgm:t>
    </dgm:pt>
    <dgm:pt modelId="{4BAA5F9C-57E6-4B63-9A5B-865511AEF1C5}" type="sibTrans" cxnId="{1EB5682D-D7C5-45DE-AB2F-571DA54D4A3F}">
      <dgm:prSet/>
      <dgm:spPr/>
      <dgm:t>
        <a:bodyPr/>
        <a:lstStyle/>
        <a:p>
          <a:endParaRPr lang="es-ES"/>
        </a:p>
      </dgm:t>
    </dgm:pt>
    <dgm:pt modelId="{A290B188-DC85-4050-B270-865064446D31}">
      <dgm:prSet phldrT="[Texto]"/>
      <dgm:spPr/>
      <dgm:t>
        <a:bodyPr/>
        <a:lstStyle/>
        <a:p>
          <a:pPr algn="l"/>
          <a:r>
            <a:rPr lang="es-ES" dirty="0" smtClean="0"/>
            <a:t>Turismo náutico y deportivo: Turismo orientado a programas y acciones al desarrollo de productos turísticos específicos como el triatlón, el golf, los torneos </a:t>
          </a:r>
        </a:p>
        <a:p>
          <a:pPr algn="l"/>
          <a:r>
            <a:rPr lang="es-ES" dirty="0" smtClean="0"/>
            <a:t>de pesca, con el fin de que los destinos sedes logren obtener competitividad, </a:t>
          </a:r>
        </a:p>
        <a:p>
          <a:pPr algn="l"/>
          <a:r>
            <a:rPr lang="es-ES" dirty="0" smtClean="0"/>
            <a:t>sustentabilidad, calidad y rentabilidad.</a:t>
          </a:r>
          <a:endParaRPr lang="es-ES" dirty="0"/>
        </a:p>
      </dgm:t>
    </dgm:pt>
    <dgm:pt modelId="{C554CF9A-8522-4888-A65F-98F1B98EB7C5}" type="parTrans" cxnId="{A756FCCE-F057-4B2E-9B75-3A8FEB149AB0}">
      <dgm:prSet/>
      <dgm:spPr/>
      <dgm:t>
        <a:bodyPr/>
        <a:lstStyle/>
        <a:p>
          <a:endParaRPr lang="es-ES"/>
        </a:p>
      </dgm:t>
    </dgm:pt>
    <dgm:pt modelId="{6827366A-F193-4D6B-B81C-7B3D60822A45}" type="sibTrans" cxnId="{A756FCCE-F057-4B2E-9B75-3A8FEB149AB0}">
      <dgm:prSet/>
      <dgm:spPr/>
      <dgm:t>
        <a:bodyPr/>
        <a:lstStyle/>
        <a:p>
          <a:endParaRPr lang="es-ES"/>
        </a:p>
      </dgm:t>
    </dgm:pt>
    <dgm:pt modelId="{69C17269-C413-455E-BBF3-6D2E76D50747}">
      <dgm:prSet phldrT="[Texto]"/>
      <dgm:spPr/>
      <dgm:t>
        <a:bodyPr/>
        <a:lstStyle/>
        <a:p>
          <a:pPr algn="l"/>
          <a:r>
            <a:rPr lang="es-ES" dirty="0" smtClean="0"/>
            <a:t>Turismo de negocios: Conjunto de corrientes turísticas cuyo motivo de viaje está vinculado con la realización de actividades laborales y profesionales, llevadas a cabo en reuniones de negocios con diferentes propósitos y magnitudes.</a:t>
          </a:r>
          <a:endParaRPr lang="es-ES" dirty="0"/>
        </a:p>
      </dgm:t>
    </dgm:pt>
    <dgm:pt modelId="{148A6677-8D64-4774-BA52-DE4EF36E4F7D}" type="parTrans" cxnId="{31669C31-63EA-4822-934E-26CD76AFC522}">
      <dgm:prSet/>
      <dgm:spPr/>
      <dgm:t>
        <a:bodyPr/>
        <a:lstStyle/>
        <a:p>
          <a:endParaRPr lang="es-ES"/>
        </a:p>
      </dgm:t>
    </dgm:pt>
    <dgm:pt modelId="{D2D91516-814D-480B-B4C6-4B52A6C396BB}" type="sibTrans" cxnId="{31669C31-63EA-4822-934E-26CD76AFC522}">
      <dgm:prSet/>
      <dgm:spPr/>
      <dgm:t>
        <a:bodyPr/>
        <a:lstStyle/>
        <a:p>
          <a:endParaRPr lang="es-ES"/>
        </a:p>
      </dgm:t>
    </dgm:pt>
    <dgm:pt modelId="{98CDDF9E-3887-4B80-A6A5-CE0D329738CB}">
      <dgm:prSet phldrT="[Texto]"/>
      <dgm:spPr/>
      <dgm:t>
        <a:bodyPr/>
        <a:lstStyle/>
        <a:p>
          <a:pPr algn="l"/>
          <a:r>
            <a:rPr lang="es-ES" dirty="0" smtClean="0"/>
            <a:t>Turismo de aventura: Los viajes que tienen como fin el realizar actividades </a:t>
          </a:r>
        </a:p>
        <a:p>
          <a:pPr algn="l"/>
          <a:r>
            <a:rPr lang="es-ES" dirty="0" smtClean="0"/>
            <a:t>recreativas, asociadas a desafíos impuestos por la naturaleza.</a:t>
          </a:r>
          <a:endParaRPr lang="es-ES" dirty="0"/>
        </a:p>
      </dgm:t>
    </dgm:pt>
    <dgm:pt modelId="{EF3E93AD-1D71-4249-A7D5-19ECD01C4864}" type="parTrans" cxnId="{EA79E595-468F-4DA8-AD28-87E5B1AFF53C}">
      <dgm:prSet/>
      <dgm:spPr/>
      <dgm:t>
        <a:bodyPr/>
        <a:lstStyle/>
        <a:p>
          <a:endParaRPr lang="es-ES"/>
        </a:p>
      </dgm:t>
    </dgm:pt>
    <dgm:pt modelId="{7357C2E0-288E-4180-8494-3FD3098DB2FC}" type="sibTrans" cxnId="{EA79E595-468F-4DA8-AD28-87E5B1AFF53C}">
      <dgm:prSet/>
      <dgm:spPr/>
      <dgm:t>
        <a:bodyPr/>
        <a:lstStyle/>
        <a:p>
          <a:endParaRPr lang="es-ES"/>
        </a:p>
      </dgm:t>
    </dgm:pt>
    <dgm:pt modelId="{A5E21911-CE0C-4092-B7B4-14BEDF4A0481}">
      <dgm:prSet phldrT="[Texto]"/>
      <dgm:spPr/>
      <dgm:t>
        <a:bodyPr/>
        <a:lstStyle/>
        <a:p>
          <a:pPr algn="l"/>
          <a:r>
            <a:rPr lang="es-ES" dirty="0" smtClean="0"/>
            <a:t>Turismo cultural: Viaje turístico motivado por conocer, comprender, disfrutar, el </a:t>
          </a:r>
        </a:p>
        <a:p>
          <a:pPr algn="l"/>
          <a:r>
            <a:rPr lang="es-ES" dirty="0" smtClean="0"/>
            <a:t>conjunto de rasgos y elementos distintivos, espirituales, materiales, intelectuales y </a:t>
          </a:r>
        </a:p>
        <a:p>
          <a:pPr algn="l"/>
          <a:r>
            <a:rPr lang="es-ES" dirty="0" smtClean="0"/>
            <a:t>afectivos que caracterizan a una sociedad o grupo social de un destino turístico</a:t>
          </a:r>
          <a:endParaRPr lang="es-ES" dirty="0"/>
        </a:p>
      </dgm:t>
    </dgm:pt>
    <dgm:pt modelId="{B0A4B516-A207-460E-96CC-6CA81F32D3EF}" type="parTrans" cxnId="{717B8E93-74FA-47B4-883A-F4A32DC8467B}">
      <dgm:prSet/>
      <dgm:spPr/>
      <dgm:t>
        <a:bodyPr/>
        <a:lstStyle/>
        <a:p>
          <a:endParaRPr lang="es-ES"/>
        </a:p>
      </dgm:t>
    </dgm:pt>
    <dgm:pt modelId="{2E80403C-4053-4495-B348-FD2CC8633702}" type="sibTrans" cxnId="{717B8E93-74FA-47B4-883A-F4A32DC8467B}">
      <dgm:prSet/>
      <dgm:spPr/>
      <dgm:t>
        <a:bodyPr/>
        <a:lstStyle/>
        <a:p>
          <a:endParaRPr lang="es-ES"/>
        </a:p>
      </dgm:t>
    </dgm:pt>
    <dgm:pt modelId="{F120D0BA-F666-421C-81A1-93B49125E9AE}">
      <dgm:prSet phldrT="[Texto]"/>
      <dgm:spPr/>
      <dgm:t>
        <a:bodyPr/>
        <a:lstStyle/>
        <a:p>
          <a:pPr algn="l"/>
          <a:r>
            <a:rPr lang="es-ES" dirty="0" smtClean="0"/>
            <a:t>Turismo Cinegético: Actividad que desarrolla un cazador deportivo nacional o </a:t>
          </a:r>
        </a:p>
        <a:p>
          <a:pPr algn="l"/>
          <a:r>
            <a:rPr lang="es-ES" dirty="0" smtClean="0"/>
            <a:t>extranjero que visita destinos, localidades o áreas donde se permite la práctica de </a:t>
          </a:r>
        </a:p>
        <a:p>
          <a:pPr algn="l"/>
          <a:r>
            <a:rPr lang="es-ES" dirty="0" smtClean="0"/>
            <a:t>la caza de fauna silvestre de interés cinegético en su entorno natural y que hace </a:t>
          </a:r>
        </a:p>
        <a:p>
          <a:pPr algn="l"/>
          <a:r>
            <a:rPr lang="es-ES" dirty="0" smtClean="0"/>
            <a:t>uso de servicios logísticos y turísticos en un marco de conservación y </a:t>
          </a:r>
        </a:p>
        <a:p>
          <a:pPr algn="l"/>
          <a:r>
            <a:rPr lang="es-ES" dirty="0" smtClean="0"/>
            <a:t>sustentabilidad de la vida silvestre.</a:t>
          </a:r>
          <a:endParaRPr lang="es-ES" dirty="0"/>
        </a:p>
      </dgm:t>
    </dgm:pt>
    <dgm:pt modelId="{E9419192-3C90-4B01-BAF4-665C999CFAA6}" type="parTrans" cxnId="{2E4503AB-1716-4630-918D-F7B8C5A59E37}">
      <dgm:prSet/>
      <dgm:spPr/>
      <dgm:t>
        <a:bodyPr/>
        <a:lstStyle/>
        <a:p>
          <a:endParaRPr lang="es-ES"/>
        </a:p>
      </dgm:t>
    </dgm:pt>
    <dgm:pt modelId="{FD2DFF86-F95D-4AEE-8251-AC0C73F7D816}" type="sibTrans" cxnId="{2E4503AB-1716-4630-918D-F7B8C5A59E37}">
      <dgm:prSet/>
      <dgm:spPr/>
      <dgm:t>
        <a:bodyPr/>
        <a:lstStyle/>
        <a:p>
          <a:endParaRPr lang="es-ES"/>
        </a:p>
      </dgm:t>
    </dgm:pt>
    <dgm:pt modelId="{722FEDD8-CB77-420A-AAEE-3CE0C0242BF6}">
      <dgm:prSet phldrT="[Texto]"/>
      <dgm:spPr/>
      <dgm:t>
        <a:bodyPr/>
        <a:lstStyle/>
        <a:p>
          <a:pPr algn="l"/>
          <a:r>
            <a:rPr lang="es-ES" dirty="0" smtClean="0"/>
            <a:t>Turismo alternativo: Se le llama así a los viajes que tienen como fin realizar </a:t>
          </a:r>
        </a:p>
        <a:p>
          <a:pPr algn="l"/>
          <a:r>
            <a:rPr lang="es-ES" dirty="0" smtClean="0"/>
            <a:t>actividades creativas en contacto directo con la naturaleza y las expresiones </a:t>
          </a:r>
        </a:p>
        <a:p>
          <a:pPr algn="l"/>
          <a:r>
            <a:rPr lang="es-ES" dirty="0" smtClean="0"/>
            <a:t>culturales que le envuelven con una actitud y compromiso de conocer, respetar, </a:t>
          </a:r>
        </a:p>
        <a:p>
          <a:pPr algn="l"/>
          <a:r>
            <a:rPr lang="es-ES" dirty="0" smtClean="0"/>
            <a:t>disfrutar y participar en la conservación de los recursos naturales y culturales.</a:t>
          </a:r>
          <a:endParaRPr lang="es-ES" dirty="0"/>
        </a:p>
      </dgm:t>
    </dgm:pt>
    <dgm:pt modelId="{94B69523-95F1-4408-9595-10035E43AF24}" type="parTrans" cxnId="{CA5AA078-FEDA-4B30-9794-D38C1524959E}">
      <dgm:prSet/>
      <dgm:spPr/>
      <dgm:t>
        <a:bodyPr/>
        <a:lstStyle/>
        <a:p>
          <a:endParaRPr lang="es-ES"/>
        </a:p>
      </dgm:t>
    </dgm:pt>
    <dgm:pt modelId="{87F84B50-BD1D-4D87-92A5-A390AE4E817F}" type="sibTrans" cxnId="{CA5AA078-FEDA-4B30-9794-D38C1524959E}">
      <dgm:prSet/>
      <dgm:spPr/>
      <dgm:t>
        <a:bodyPr/>
        <a:lstStyle/>
        <a:p>
          <a:endParaRPr lang="es-ES"/>
        </a:p>
      </dgm:t>
    </dgm:pt>
    <dgm:pt modelId="{ED79B1DA-6BB4-4722-8ABA-2A3A41AC836C}">
      <dgm:prSet phldrT="[Texto]"/>
      <dgm:spPr/>
      <dgm:t>
        <a:bodyPr/>
        <a:lstStyle/>
        <a:p>
          <a:pPr algn="l"/>
          <a:r>
            <a:rPr lang="es-ES" dirty="0" smtClean="0"/>
            <a:t>Ecoturismo: Los viajes que tienen como fin el realizar actividades recreativas de </a:t>
          </a:r>
        </a:p>
        <a:p>
          <a:pPr algn="l"/>
          <a:r>
            <a:rPr lang="es-ES" dirty="0" smtClean="0"/>
            <a:t>apreciación y conocimiento de la naturaleza a través del contacto con la misma.</a:t>
          </a:r>
          <a:endParaRPr lang="es-ES" dirty="0"/>
        </a:p>
      </dgm:t>
    </dgm:pt>
    <dgm:pt modelId="{F3B8E33D-657D-4540-9035-B3A70B9C1D83}" type="parTrans" cxnId="{94537515-2353-4EAB-AD0A-F19E93099A87}">
      <dgm:prSet/>
      <dgm:spPr/>
      <dgm:t>
        <a:bodyPr/>
        <a:lstStyle/>
        <a:p>
          <a:endParaRPr lang="es-ES"/>
        </a:p>
      </dgm:t>
    </dgm:pt>
    <dgm:pt modelId="{EE981727-238A-4DEB-8588-2109B80C3B3D}" type="sibTrans" cxnId="{94537515-2353-4EAB-AD0A-F19E93099A87}">
      <dgm:prSet/>
      <dgm:spPr/>
      <dgm:t>
        <a:bodyPr/>
        <a:lstStyle/>
        <a:p>
          <a:endParaRPr lang="es-ES"/>
        </a:p>
      </dgm:t>
    </dgm:pt>
    <dgm:pt modelId="{196D66B4-5146-4036-8AB5-DF8F348198D0}">
      <dgm:prSet phldrT="[Texto]"/>
      <dgm:spPr/>
      <dgm:t>
        <a:bodyPr/>
        <a:lstStyle/>
        <a:p>
          <a:r>
            <a:rPr lang="es-MX" dirty="0" smtClean="0"/>
            <a:t>Turismo de playa: Es la rama del turismo enfocada a personas que viajan a destinos costeros ya sea por placer o por negocio.</a:t>
          </a:r>
          <a:endParaRPr lang="es-ES" dirty="0"/>
        </a:p>
      </dgm:t>
    </dgm:pt>
    <dgm:pt modelId="{499CA76B-2EDE-4E3B-AB18-6D8B8929911E}" type="parTrans" cxnId="{E6946C08-B08D-4E9E-9D6E-ECFE61659CF6}">
      <dgm:prSet/>
      <dgm:spPr/>
      <dgm:t>
        <a:bodyPr/>
        <a:lstStyle/>
        <a:p>
          <a:endParaRPr lang="es-ES"/>
        </a:p>
      </dgm:t>
    </dgm:pt>
    <dgm:pt modelId="{6E12B098-CCAC-49E4-A75D-556DB915C544}" type="sibTrans" cxnId="{E6946C08-B08D-4E9E-9D6E-ECFE61659CF6}">
      <dgm:prSet/>
      <dgm:spPr/>
      <dgm:t>
        <a:bodyPr/>
        <a:lstStyle/>
        <a:p>
          <a:endParaRPr lang="es-ES"/>
        </a:p>
      </dgm:t>
    </dgm:pt>
    <dgm:pt modelId="{E7766259-1BFD-4CAC-9225-62ED99823A2C}" type="pres">
      <dgm:prSet presAssocID="{A5EC1D27-C1CF-4F74-B530-5766E13BB9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99935C1-38F8-4069-9CB0-BC62250994FB}" type="pres">
      <dgm:prSet presAssocID="{A378B2AE-E9FB-438C-AB79-1067495BE86B}" presName="hierRoot1" presStyleCnt="0">
        <dgm:presLayoutVars>
          <dgm:hierBranch val="init"/>
        </dgm:presLayoutVars>
      </dgm:prSet>
      <dgm:spPr/>
    </dgm:pt>
    <dgm:pt modelId="{FEA27C70-452A-4D20-8CF2-9A5FA373F442}" type="pres">
      <dgm:prSet presAssocID="{A378B2AE-E9FB-438C-AB79-1067495BE86B}" presName="rootComposite1" presStyleCnt="0"/>
      <dgm:spPr/>
    </dgm:pt>
    <dgm:pt modelId="{DE9DB73F-2CD9-4C64-822A-5EF83AB228BD}" type="pres">
      <dgm:prSet presAssocID="{A378B2AE-E9FB-438C-AB79-1067495BE86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BD53BE-3772-4105-87B2-6F3B257A122C}" type="pres">
      <dgm:prSet presAssocID="{A378B2AE-E9FB-438C-AB79-1067495BE86B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0B15273-8B17-40DC-985B-A49233AC75FE}" type="pres">
      <dgm:prSet presAssocID="{A378B2AE-E9FB-438C-AB79-1067495BE86B}" presName="hierChild2" presStyleCnt="0"/>
      <dgm:spPr/>
    </dgm:pt>
    <dgm:pt modelId="{C0092CE1-D2F2-4599-B2AC-61782823CA01}" type="pres">
      <dgm:prSet presAssocID="{C554CF9A-8522-4888-A65F-98F1B98EB7C5}" presName="Name37" presStyleLbl="parChTrans1D2" presStyleIdx="0" presStyleCnt="8"/>
      <dgm:spPr/>
      <dgm:t>
        <a:bodyPr/>
        <a:lstStyle/>
        <a:p>
          <a:endParaRPr lang="es-ES"/>
        </a:p>
      </dgm:t>
    </dgm:pt>
    <dgm:pt modelId="{293C7837-0271-4FC0-90DA-D38D0A5C156F}" type="pres">
      <dgm:prSet presAssocID="{A290B188-DC85-4050-B270-865064446D31}" presName="hierRoot2" presStyleCnt="0">
        <dgm:presLayoutVars>
          <dgm:hierBranch val="init"/>
        </dgm:presLayoutVars>
      </dgm:prSet>
      <dgm:spPr/>
    </dgm:pt>
    <dgm:pt modelId="{F6156879-0C08-48EA-8B9B-DACFF4BC1817}" type="pres">
      <dgm:prSet presAssocID="{A290B188-DC85-4050-B270-865064446D31}" presName="rootComposite" presStyleCnt="0"/>
      <dgm:spPr/>
    </dgm:pt>
    <dgm:pt modelId="{4B22BBA0-8F49-4A3D-9C8D-ED238CB38821}" type="pres">
      <dgm:prSet presAssocID="{A290B188-DC85-4050-B270-865064446D31}" presName="rootText" presStyleLbl="node2" presStyleIdx="0" presStyleCnt="8" custScaleY="6642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792646-8BED-4814-B63A-53240BFE5A39}" type="pres">
      <dgm:prSet presAssocID="{A290B188-DC85-4050-B270-865064446D31}" presName="rootConnector" presStyleLbl="node2" presStyleIdx="0" presStyleCnt="8"/>
      <dgm:spPr/>
      <dgm:t>
        <a:bodyPr/>
        <a:lstStyle/>
        <a:p>
          <a:endParaRPr lang="es-ES"/>
        </a:p>
      </dgm:t>
    </dgm:pt>
    <dgm:pt modelId="{F53379A6-4C5E-430C-8141-EEC00C00258D}" type="pres">
      <dgm:prSet presAssocID="{A290B188-DC85-4050-B270-865064446D31}" presName="hierChild4" presStyleCnt="0"/>
      <dgm:spPr/>
    </dgm:pt>
    <dgm:pt modelId="{E92A9061-113F-4439-953B-CF2AB58E7A3D}" type="pres">
      <dgm:prSet presAssocID="{A290B188-DC85-4050-B270-865064446D31}" presName="hierChild5" presStyleCnt="0"/>
      <dgm:spPr/>
    </dgm:pt>
    <dgm:pt modelId="{09F852BB-D5D9-4E3D-902E-0D79062C8594}" type="pres">
      <dgm:prSet presAssocID="{148A6677-8D64-4774-BA52-DE4EF36E4F7D}" presName="Name37" presStyleLbl="parChTrans1D2" presStyleIdx="1" presStyleCnt="8"/>
      <dgm:spPr/>
      <dgm:t>
        <a:bodyPr/>
        <a:lstStyle/>
        <a:p>
          <a:endParaRPr lang="es-ES"/>
        </a:p>
      </dgm:t>
    </dgm:pt>
    <dgm:pt modelId="{DD3B3346-5F44-4CD4-AACA-8C7E184846BA}" type="pres">
      <dgm:prSet presAssocID="{69C17269-C413-455E-BBF3-6D2E76D50747}" presName="hierRoot2" presStyleCnt="0">
        <dgm:presLayoutVars>
          <dgm:hierBranch val="init"/>
        </dgm:presLayoutVars>
      </dgm:prSet>
      <dgm:spPr/>
    </dgm:pt>
    <dgm:pt modelId="{32D27418-ADB7-466C-B36F-9C054D8AC94C}" type="pres">
      <dgm:prSet presAssocID="{69C17269-C413-455E-BBF3-6D2E76D50747}" presName="rootComposite" presStyleCnt="0"/>
      <dgm:spPr/>
    </dgm:pt>
    <dgm:pt modelId="{48A285C5-BFA5-4714-9D6A-9CEA9A786419}" type="pres">
      <dgm:prSet presAssocID="{69C17269-C413-455E-BBF3-6D2E76D50747}" presName="rootText" presStyleLbl="node2" presStyleIdx="1" presStyleCnt="8" custScaleY="5835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E1B66DF-D085-4423-B929-6C7FC9C1CFA4}" type="pres">
      <dgm:prSet presAssocID="{69C17269-C413-455E-BBF3-6D2E76D50747}" presName="rootConnector" presStyleLbl="node2" presStyleIdx="1" presStyleCnt="8"/>
      <dgm:spPr/>
      <dgm:t>
        <a:bodyPr/>
        <a:lstStyle/>
        <a:p>
          <a:endParaRPr lang="es-ES"/>
        </a:p>
      </dgm:t>
    </dgm:pt>
    <dgm:pt modelId="{D8054A7A-4872-418F-BFA2-A343ACE8CEC1}" type="pres">
      <dgm:prSet presAssocID="{69C17269-C413-455E-BBF3-6D2E76D50747}" presName="hierChild4" presStyleCnt="0"/>
      <dgm:spPr/>
    </dgm:pt>
    <dgm:pt modelId="{43AAF681-2DED-4A43-8492-556398F535AF}" type="pres">
      <dgm:prSet presAssocID="{69C17269-C413-455E-BBF3-6D2E76D50747}" presName="hierChild5" presStyleCnt="0"/>
      <dgm:spPr/>
    </dgm:pt>
    <dgm:pt modelId="{16B5D82E-5500-4E33-ACBA-E487FF1AC5D6}" type="pres">
      <dgm:prSet presAssocID="{B0A4B516-A207-460E-96CC-6CA81F32D3EF}" presName="Name37" presStyleLbl="parChTrans1D2" presStyleIdx="2" presStyleCnt="8"/>
      <dgm:spPr/>
      <dgm:t>
        <a:bodyPr/>
        <a:lstStyle/>
        <a:p>
          <a:endParaRPr lang="es-ES"/>
        </a:p>
      </dgm:t>
    </dgm:pt>
    <dgm:pt modelId="{317C4EAB-7AE5-4711-9547-01DDEB58D70A}" type="pres">
      <dgm:prSet presAssocID="{A5E21911-CE0C-4092-B7B4-14BEDF4A0481}" presName="hierRoot2" presStyleCnt="0">
        <dgm:presLayoutVars>
          <dgm:hierBranch val="init"/>
        </dgm:presLayoutVars>
      </dgm:prSet>
      <dgm:spPr/>
    </dgm:pt>
    <dgm:pt modelId="{7C0AFD77-34C8-480F-AB56-CD1EC4396547}" type="pres">
      <dgm:prSet presAssocID="{A5E21911-CE0C-4092-B7B4-14BEDF4A0481}" presName="rootComposite" presStyleCnt="0"/>
      <dgm:spPr/>
    </dgm:pt>
    <dgm:pt modelId="{A4092AE8-139C-450E-84C6-9660CE51D456}" type="pres">
      <dgm:prSet presAssocID="{A5E21911-CE0C-4092-B7B4-14BEDF4A0481}" presName="rootText" presStyleLbl="node2" presStyleIdx="2" presStyleCnt="8" custScaleY="6373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C74DA0-C2E4-4998-B807-5EE01216D5C7}" type="pres">
      <dgm:prSet presAssocID="{A5E21911-CE0C-4092-B7B4-14BEDF4A0481}" presName="rootConnector" presStyleLbl="node2" presStyleIdx="2" presStyleCnt="8"/>
      <dgm:spPr/>
      <dgm:t>
        <a:bodyPr/>
        <a:lstStyle/>
        <a:p>
          <a:endParaRPr lang="es-ES"/>
        </a:p>
      </dgm:t>
    </dgm:pt>
    <dgm:pt modelId="{777C2F5D-CE4B-46E1-B1B6-3945FECE0892}" type="pres">
      <dgm:prSet presAssocID="{A5E21911-CE0C-4092-B7B4-14BEDF4A0481}" presName="hierChild4" presStyleCnt="0"/>
      <dgm:spPr/>
    </dgm:pt>
    <dgm:pt modelId="{CA9808C1-B1C9-4B77-A080-8FB5B5BEB7D1}" type="pres">
      <dgm:prSet presAssocID="{A5E21911-CE0C-4092-B7B4-14BEDF4A0481}" presName="hierChild5" presStyleCnt="0"/>
      <dgm:spPr/>
    </dgm:pt>
    <dgm:pt modelId="{DCADD596-EE69-4772-A6BE-7E4B95B15B72}" type="pres">
      <dgm:prSet presAssocID="{E9419192-3C90-4B01-BAF4-665C999CFAA6}" presName="Name37" presStyleLbl="parChTrans1D2" presStyleIdx="3" presStyleCnt="8"/>
      <dgm:spPr/>
      <dgm:t>
        <a:bodyPr/>
        <a:lstStyle/>
        <a:p>
          <a:endParaRPr lang="es-ES"/>
        </a:p>
      </dgm:t>
    </dgm:pt>
    <dgm:pt modelId="{61B6FE4F-592A-4EAA-B3C5-8CEFE5E05215}" type="pres">
      <dgm:prSet presAssocID="{F120D0BA-F666-421C-81A1-93B49125E9AE}" presName="hierRoot2" presStyleCnt="0">
        <dgm:presLayoutVars>
          <dgm:hierBranch val="init"/>
        </dgm:presLayoutVars>
      </dgm:prSet>
      <dgm:spPr/>
    </dgm:pt>
    <dgm:pt modelId="{BC60E6FA-84F6-407F-BABF-77882C43A4BF}" type="pres">
      <dgm:prSet presAssocID="{F120D0BA-F666-421C-81A1-93B49125E9AE}" presName="rootComposite" presStyleCnt="0"/>
      <dgm:spPr/>
    </dgm:pt>
    <dgm:pt modelId="{FAE948A1-06A7-4088-B110-A209A2274751}" type="pres">
      <dgm:prSet presAssocID="{F120D0BA-F666-421C-81A1-93B49125E9AE}" presName="rootText" presStyleLbl="node2" presStyleIdx="3" presStyleCnt="8" custScaleY="9061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E38D08-E7EC-40C5-8761-604235A3F327}" type="pres">
      <dgm:prSet presAssocID="{F120D0BA-F666-421C-81A1-93B49125E9AE}" presName="rootConnector" presStyleLbl="node2" presStyleIdx="3" presStyleCnt="8"/>
      <dgm:spPr/>
      <dgm:t>
        <a:bodyPr/>
        <a:lstStyle/>
        <a:p>
          <a:endParaRPr lang="es-ES"/>
        </a:p>
      </dgm:t>
    </dgm:pt>
    <dgm:pt modelId="{DAEAA194-1E30-4DDA-8D34-ED27FF387E19}" type="pres">
      <dgm:prSet presAssocID="{F120D0BA-F666-421C-81A1-93B49125E9AE}" presName="hierChild4" presStyleCnt="0"/>
      <dgm:spPr/>
    </dgm:pt>
    <dgm:pt modelId="{75C19D1F-D5E0-4084-B916-2AF2E03684E3}" type="pres">
      <dgm:prSet presAssocID="{F120D0BA-F666-421C-81A1-93B49125E9AE}" presName="hierChild5" presStyleCnt="0"/>
      <dgm:spPr/>
    </dgm:pt>
    <dgm:pt modelId="{2C5B656C-530A-4F0B-AA13-F17A9996B0EA}" type="pres">
      <dgm:prSet presAssocID="{94B69523-95F1-4408-9595-10035E43AF24}" presName="Name37" presStyleLbl="parChTrans1D2" presStyleIdx="4" presStyleCnt="8"/>
      <dgm:spPr/>
      <dgm:t>
        <a:bodyPr/>
        <a:lstStyle/>
        <a:p>
          <a:endParaRPr lang="es-ES"/>
        </a:p>
      </dgm:t>
    </dgm:pt>
    <dgm:pt modelId="{00B55A67-856B-4F78-8A0C-F7703777B2F3}" type="pres">
      <dgm:prSet presAssocID="{722FEDD8-CB77-420A-AAEE-3CE0C0242BF6}" presName="hierRoot2" presStyleCnt="0">
        <dgm:presLayoutVars>
          <dgm:hierBranch val="init"/>
        </dgm:presLayoutVars>
      </dgm:prSet>
      <dgm:spPr/>
    </dgm:pt>
    <dgm:pt modelId="{AC2A8BDD-7F31-43F9-88D1-32F00F12264C}" type="pres">
      <dgm:prSet presAssocID="{722FEDD8-CB77-420A-AAEE-3CE0C0242BF6}" presName="rootComposite" presStyleCnt="0"/>
      <dgm:spPr/>
    </dgm:pt>
    <dgm:pt modelId="{F365AA8B-BC25-4A5F-B800-A04CAEC0383C}" type="pres">
      <dgm:prSet presAssocID="{722FEDD8-CB77-420A-AAEE-3CE0C0242BF6}" presName="rootText" presStyleLbl="node2" presStyleIdx="4" presStyleCnt="8" custScaleY="7370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E1901BA-6A0D-475D-B4EB-BD3A91E25993}" type="pres">
      <dgm:prSet presAssocID="{722FEDD8-CB77-420A-AAEE-3CE0C0242BF6}" presName="rootConnector" presStyleLbl="node2" presStyleIdx="4" presStyleCnt="8"/>
      <dgm:spPr/>
      <dgm:t>
        <a:bodyPr/>
        <a:lstStyle/>
        <a:p>
          <a:endParaRPr lang="es-ES"/>
        </a:p>
      </dgm:t>
    </dgm:pt>
    <dgm:pt modelId="{75189DB0-B88F-4F5F-A20E-2C249E094856}" type="pres">
      <dgm:prSet presAssocID="{722FEDD8-CB77-420A-AAEE-3CE0C0242BF6}" presName="hierChild4" presStyleCnt="0"/>
      <dgm:spPr/>
    </dgm:pt>
    <dgm:pt modelId="{E0613C96-0870-4ABC-BCD8-4943A6203FA7}" type="pres">
      <dgm:prSet presAssocID="{722FEDD8-CB77-420A-AAEE-3CE0C0242BF6}" presName="hierChild5" presStyleCnt="0"/>
      <dgm:spPr/>
    </dgm:pt>
    <dgm:pt modelId="{1454893A-DD9D-42FC-8A63-15FFAB949E2C}" type="pres">
      <dgm:prSet presAssocID="{F3B8E33D-657D-4540-9035-B3A70B9C1D83}" presName="Name37" presStyleLbl="parChTrans1D2" presStyleIdx="5" presStyleCnt="8"/>
      <dgm:spPr/>
      <dgm:t>
        <a:bodyPr/>
        <a:lstStyle/>
        <a:p>
          <a:endParaRPr lang="es-ES"/>
        </a:p>
      </dgm:t>
    </dgm:pt>
    <dgm:pt modelId="{AD96CE09-CBCF-4565-BCC9-29976BFB63D3}" type="pres">
      <dgm:prSet presAssocID="{ED79B1DA-6BB4-4722-8ABA-2A3A41AC836C}" presName="hierRoot2" presStyleCnt="0">
        <dgm:presLayoutVars>
          <dgm:hierBranch val="init"/>
        </dgm:presLayoutVars>
      </dgm:prSet>
      <dgm:spPr/>
    </dgm:pt>
    <dgm:pt modelId="{4A0E7170-0589-4472-A038-C12BA46CABD4}" type="pres">
      <dgm:prSet presAssocID="{ED79B1DA-6BB4-4722-8ABA-2A3A41AC836C}" presName="rootComposite" presStyleCnt="0"/>
      <dgm:spPr/>
    </dgm:pt>
    <dgm:pt modelId="{E00C7888-1E2E-4C1B-BDED-03FF2194BF01}" type="pres">
      <dgm:prSet presAssocID="{ED79B1DA-6BB4-4722-8ABA-2A3A41AC836C}" presName="rootText" presStyleLbl="node2" presStyleIdx="5" presStyleCnt="8" custScaleY="4222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F858049-8C5A-42FD-A5AE-B27DCE129361}" type="pres">
      <dgm:prSet presAssocID="{ED79B1DA-6BB4-4722-8ABA-2A3A41AC836C}" presName="rootConnector" presStyleLbl="node2" presStyleIdx="5" presStyleCnt="8"/>
      <dgm:spPr/>
      <dgm:t>
        <a:bodyPr/>
        <a:lstStyle/>
        <a:p>
          <a:endParaRPr lang="es-ES"/>
        </a:p>
      </dgm:t>
    </dgm:pt>
    <dgm:pt modelId="{CF427D7D-DEB1-4B6D-ACC8-9756A3603087}" type="pres">
      <dgm:prSet presAssocID="{ED79B1DA-6BB4-4722-8ABA-2A3A41AC836C}" presName="hierChild4" presStyleCnt="0"/>
      <dgm:spPr/>
    </dgm:pt>
    <dgm:pt modelId="{6EF146F9-F372-4C12-A42F-7251099C6956}" type="pres">
      <dgm:prSet presAssocID="{ED79B1DA-6BB4-4722-8ABA-2A3A41AC836C}" presName="hierChild5" presStyleCnt="0"/>
      <dgm:spPr/>
    </dgm:pt>
    <dgm:pt modelId="{5EB9D311-33F8-4E8C-9191-4CE6CE8FA522}" type="pres">
      <dgm:prSet presAssocID="{EF3E93AD-1D71-4249-A7D5-19ECD01C4864}" presName="Name37" presStyleLbl="parChTrans1D2" presStyleIdx="6" presStyleCnt="8"/>
      <dgm:spPr/>
      <dgm:t>
        <a:bodyPr/>
        <a:lstStyle/>
        <a:p>
          <a:endParaRPr lang="es-ES"/>
        </a:p>
      </dgm:t>
    </dgm:pt>
    <dgm:pt modelId="{B1ED04F4-C04C-4E2C-8DA9-477B4A7114E3}" type="pres">
      <dgm:prSet presAssocID="{98CDDF9E-3887-4B80-A6A5-CE0D329738CB}" presName="hierRoot2" presStyleCnt="0">
        <dgm:presLayoutVars>
          <dgm:hierBranch val="init"/>
        </dgm:presLayoutVars>
      </dgm:prSet>
      <dgm:spPr/>
    </dgm:pt>
    <dgm:pt modelId="{BE6F70BF-55ED-4BC6-860F-BA34FEA07DC0}" type="pres">
      <dgm:prSet presAssocID="{98CDDF9E-3887-4B80-A6A5-CE0D329738CB}" presName="rootComposite" presStyleCnt="0"/>
      <dgm:spPr/>
    </dgm:pt>
    <dgm:pt modelId="{42B9376E-E4B7-47B7-AC7B-353864D3B7F6}" type="pres">
      <dgm:prSet presAssocID="{98CDDF9E-3887-4B80-A6A5-CE0D329738CB}" presName="rootText" presStyleLbl="node2" presStyleIdx="6" presStyleCnt="8" custScaleY="3561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985C0F-BA4C-4D93-9F7C-FE2571D5FF34}" type="pres">
      <dgm:prSet presAssocID="{98CDDF9E-3887-4B80-A6A5-CE0D329738CB}" presName="rootConnector" presStyleLbl="node2" presStyleIdx="6" presStyleCnt="8"/>
      <dgm:spPr/>
      <dgm:t>
        <a:bodyPr/>
        <a:lstStyle/>
        <a:p>
          <a:endParaRPr lang="es-ES"/>
        </a:p>
      </dgm:t>
    </dgm:pt>
    <dgm:pt modelId="{614ED81D-F88F-45C4-8EB7-7D3F52ED2B2E}" type="pres">
      <dgm:prSet presAssocID="{98CDDF9E-3887-4B80-A6A5-CE0D329738CB}" presName="hierChild4" presStyleCnt="0"/>
      <dgm:spPr/>
    </dgm:pt>
    <dgm:pt modelId="{EE68260B-5C64-4BCA-99F1-447B1D7D6566}" type="pres">
      <dgm:prSet presAssocID="{98CDDF9E-3887-4B80-A6A5-CE0D329738CB}" presName="hierChild5" presStyleCnt="0"/>
      <dgm:spPr/>
    </dgm:pt>
    <dgm:pt modelId="{6EC868A7-A096-42F8-B156-DFF1E2618E6E}" type="pres">
      <dgm:prSet presAssocID="{499CA76B-2EDE-4E3B-AB18-6D8B8929911E}" presName="Name37" presStyleLbl="parChTrans1D2" presStyleIdx="7" presStyleCnt="8"/>
      <dgm:spPr/>
      <dgm:t>
        <a:bodyPr/>
        <a:lstStyle/>
        <a:p>
          <a:endParaRPr lang="es-ES"/>
        </a:p>
      </dgm:t>
    </dgm:pt>
    <dgm:pt modelId="{B53EA82E-CE58-405C-B24C-9C2F96733447}" type="pres">
      <dgm:prSet presAssocID="{196D66B4-5146-4036-8AB5-DF8F348198D0}" presName="hierRoot2" presStyleCnt="0">
        <dgm:presLayoutVars>
          <dgm:hierBranch val="init"/>
        </dgm:presLayoutVars>
      </dgm:prSet>
      <dgm:spPr/>
    </dgm:pt>
    <dgm:pt modelId="{CE568BB4-10D0-41D4-BDB0-B49CDD31DD62}" type="pres">
      <dgm:prSet presAssocID="{196D66B4-5146-4036-8AB5-DF8F348198D0}" presName="rootComposite" presStyleCnt="0"/>
      <dgm:spPr/>
    </dgm:pt>
    <dgm:pt modelId="{45F5122D-20B8-4EC6-AE22-0E83FE797FD5}" type="pres">
      <dgm:prSet presAssocID="{196D66B4-5146-4036-8AB5-DF8F348198D0}" presName="rootText" presStyleLbl="node2" presStyleIdx="7" presStyleCnt="8" custScaleY="2737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C64F0B-A571-4944-AAA3-F60527E4DA6E}" type="pres">
      <dgm:prSet presAssocID="{196D66B4-5146-4036-8AB5-DF8F348198D0}" presName="rootConnector" presStyleLbl="node2" presStyleIdx="7" presStyleCnt="8"/>
      <dgm:spPr/>
      <dgm:t>
        <a:bodyPr/>
        <a:lstStyle/>
        <a:p>
          <a:endParaRPr lang="es-ES"/>
        </a:p>
      </dgm:t>
    </dgm:pt>
    <dgm:pt modelId="{A5BE9DD6-849A-4D83-A55B-4D41B77D2F97}" type="pres">
      <dgm:prSet presAssocID="{196D66B4-5146-4036-8AB5-DF8F348198D0}" presName="hierChild4" presStyleCnt="0"/>
      <dgm:spPr/>
    </dgm:pt>
    <dgm:pt modelId="{BBD8BA12-6B8E-429D-8E9C-1C97D914BEDD}" type="pres">
      <dgm:prSet presAssocID="{196D66B4-5146-4036-8AB5-DF8F348198D0}" presName="hierChild5" presStyleCnt="0"/>
      <dgm:spPr/>
    </dgm:pt>
    <dgm:pt modelId="{2AD6CDF0-C7C1-42F0-8759-C15FF4600F01}" type="pres">
      <dgm:prSet presAssocID="{A378B2AE-E9FB-438C-AB79-1067495BE86B}" presName="hierChild3" presStyleCnt="0"/>
      <dgm:spPr/>
    </dgm:pt>
  </dgm:ptLst>
  <dgm:cxnLst>
    <dgm:cxn modelId="{EC100F8F-CFA0-4671-8114-34E5852E221C}" type="presOf" srcId="{69C17269-C413-455E-BBF3-6D2E76D50747}" destId="{48A285C5-BFA5-4714-9D6A-9CEA9A786419}" srcOrd="0" destOrd="0" presId="urn:microsoft.com/office/officeart/2005/8/layout/orgChart1"/>
    <dgm:cxn modelId="{2B6DA685-0D76-49E1-9103-8ACB106D346C}" type="presOf" srcId="{A290B188-DC85-4050-B270-865064446D31}" destId="{24792646-8BED-4814-B63A-53240BFE5A39}" srcOrd="1" destOrd="0" presId="urn:microsoft.com/office/officeart/2005/8/layout/orgChart1"/>
    <dgm:cxn modelId="{FBA4F215-E8CF-45C3-B5B2-ADE02EE6DA99}" type="presOf" srcId="{ED79B1DA-6BB4-4722-8ABA-2A3A41AC836C}" destId="{E00C7888-1E2E-4C1B-BDED-03FF2194BF01}" srcOrd="0" destOrd="0" presId="urn:microsoft.com/office/officeart/2005/8/layout/orgChart1"/>
    <dgm:cxn modelId="{E17E49BD-A765-4077-AEA2-33D6384CF612}" type="presOf" srcId="{94B69523-95F1-4408-9595-10035E43AF24}" destId="{2C5B656C-530A-4F0B-AA13-F17A9996B0EA}" srcOrd="0" destOrd="0" presId="urn:microsoft.com/office/officeart/2005/8/layout/orgChart1"/>
    <dgm:cxn modelId="{05C37FA2-4DEE-434E-975E-5522397446BB}" type="presOf" srcId="{196D66B4-5146-4036-8AB5-DF8F348198D0}" destId="{50C64F0B-A571-4944-AAA3-F60527E4DA6E}" srcOrd="1" destOrd="0" presId="urn:microsoft.com/office/officeart/2005/8/layout/orgChart1"/>
    <dgm:cxn modelId="{2E4503AB-1716-4630-918D-F7B8C5A59E37}" srcId="{A378B2AE-E9FB-438C-AB79-1067495BE86B}" destId="{F120D0BA-F666-421C-81A1-93B49125E9AE}" srcOrd="3" destOrd="0" parTransId="{E9419192-3C90-4B01-BAF4-665C999CFAA6}" sibTransId="{FD2DFF86-F95D-4AEE-8251-AC0C73F7D816}"/>
    <dgm:cxn modelId="{B544BFC2-9173-4D95-981F-44E052FF27A0}" type="presOf" srcId="{EF3E93AD-1D71-4249-A7D5-19ECD01C4864}" destId="{5EB9D311-33F8-4E8C-9191-4CE6CE8FA522}" srcOrd="0" destOrd="0" presId="urn:microsoft.com/office/officeart/2005/8/layout/orgChart1"/>
    <dgm:cxn modelId="{EA79E595-468F-4DA8-AD28-87E5B1AFF53C}" srcId="{A378B2AE-E9FB-438C-AB79-1067495BE86B}" destId="{98CDDF9E-3887-4B80-A6A5-CE0D329738CB}" srcOrd="6" destOrd="0" parTransId="{EF3E93AD-1D71-4249-A7D5-19ECD01C4864}" sibTransId="{7357C2E0-288E-4180-8494-3FD3098DB2FC}"/>
    <dgm:cxn modelId="{A756FCCE-F057-4B2E-9B75-3A8FEB149AB0}" srcId="{A378B2AE-E9FB-438C-AB79-1067495BE86B}" destId="{A290B188-DC85-4050-B270-865064446D31}" srcOrd="0" destOrd="0" parTransId="{C554CF9A-8522-4888-A65F-98F1B98EB7C5}" sibTransId="{6827366A-F193-4D6B-B81C-7B3D60822A45}"/>
    <dgm:cxn modelId="{94537515-2353-4EAB-AD0A-F19E93099A87}" srcId="{A378B2AE-E9FB-438C-AB79-1067495BE86B}" destId="{ED79B1DA-6BB4-4722-8ABA-2A3A41AC836C}" srcOrd="5" destOrd="0" parTransId="{F3B8E33D-657D-4540-9035-B3A70B9C1D83}" sibTransId="{EE981727-238A-4DEB-8588-2109B80C3B3D}"/>
    <dgm:cxn modelId="{717B8E93-74FA-47B4-883A-F4A32DC8467B}" srcId="{A378B2AE-E9FB-438C-AB79-1067495BE86B}" destId="{A5E21911-CE0C-4092-B7B4-14BEDF4A0481}" srcOrd="2" destOrd="0" parTransId="{B0A4B516-A207-460E-96CC-6CA81F32D3EF}" sibTransId="{2E80403C-4053-4495-B348-FD2CC8633702}"/>
    <dgm:cxn modelId="{AF54FDF4-BD20-41BA-B690-BDE854B55A28}" type="presOf" srcId="{F120D0BA-F666-421C-81A1-93B49125E9AE}" destId="{C5E38D08-E7EC-40C5-8761-604235A3F327}" srcOrd="1" destOrd="0" presId="urn:microsoft.com/office/officeart/2005/8/layout/orgChart1"/>
    <dgm:cxn modelId="{B69AF5A5-0884-45FF-BF01-1D2983635126}" type="presOf" srcId="{F3B8E33D-657D-4540-9035-B3A70B9C1D83}" destId="{1454893A-DD9D-42FC-8A63-15FFAB949E2C}" srcOrd="0" destOrd="0" presId="urn:microsoft.com/office/officeart/2005/8/layout/orgChart1"/>
    <dgm:cxn modelId="{31669C31-63EA-4822-934E-26CD76AFC522}" srcId="{A378B2AE-E9FB-438C-AB79-1067495BE86B}" destId="{69C17269-C413-455E-BBF3-6D2E76D50747}" srcOrd="1" destOrd="0" parTransId="{148A6677-8D64-4774-BA52-DE4EF36E4F7D}" sibTransId="{D2D91516-814D-480B-B4C6-4B52A6C396BB}"/>
    <dgm:cxn modelId="{E4F146DE-0525-4D6C-9EA6-EFE77B3CBAB2}" type="presOf" srcId="{A378B2AE-E9FB-438C-AB79-1067495BE86B}" destId="{A7BD53BE-3772-4105-87B2-6F3B257A122C}" srcOrd="1" destOrd="0" presId="urn:microsoft.com/office/officeart/2005/8/layout/orgChart1"/>
    <dgm:cxn modelId="{730972DE-9DA8-464C-B908-C1C54760BCFC}" type="presOf" srcId="{722FEDD8-CB77-420A-AAEE-3CE0C0242BF6}" destId="{1E1901BA-6A0D-475D-B4EB-BD3A91E25993}" srcOrd="1" destOrd="0" presId="urn:microsoft.com/office/officeart/2005/8/layout/orgChart1"/>
    <dgm:cxn modelId="{6FE6C2CE-7442-4B5C-A8F0-3A8CD963EFBA}" type="presOf" srcId="{148A6677-8D64-4774-BA52-DE4EF36E4F7D}" destId="{09F852BB-D5D9-4E3D-902E-0D79062C8594}" srcOrd="0" destOrd="0" presId="urn:microsoft.com/office/officeart/2005/8/layout/orgChart1"/>
    <dgm:cxn modelId="{A6D2366D-7B35-48E3-A240-2ED521D794E3}" type="presOf" srcId="{69C17269-C413-455E-BBF3-6D2E76D50747}" destId="{4E1B66DF-D085-4423-B929-6C7FC9C1CFA4}" srcOrd="1" destOrd="0" presId="urn:microsoft.com/office/officeart/2005/8/layout/orgChart1"/>
    <dgm:cxn modelId="{B1B82E1E-DB0E-4703-B89A-57DACB0C7D64}" type="presOf" srcId="{F120D0BA-F666-421C-81A1-93B49125E9AE}" destId="{FAE948A1-06A7-4088-B110-A209A2274751}" srcOrd="0" destOrd="0" presId="urn:microsoft.com/office/officeart/2005/8/layout/orgChart1"/>
    <dgm:cxn modelId="{1EB5682D-D7C5-45DE-AB2F-571DA54D4A3F}" srcId="{A5EC1D27-C1CF-4F74-B530-5766E13BB9E3}" destId="{A378B2AE-E9FB-438C-AB79-1067495BE86B}" srcOrd="0" destOrd="0" parTransId="{75F33B3D-9F8B-4259-9AC4-D935726DD212}" sibTransId="{4BAA5F9C-57E6-4B63-9A5B-865511AEF1C5}"/>
    <dgm:cxn modelId="{1C6F95AD-F2EB-4A74-97DE-CB18AED9F5B9}" type="presOf" srcId="{499CA76B-2EDE-4E3B-AB18-6D8B8929911E}" destId="{6EC868A7-A096-42F8-B156-DFF1E2618E6E}" srcOrd="0" destOrd="0" presId="urn:microsoft.com/office/officeart/2005/8/layout/orgChart1"/>
    <dgm:cxn modelId="{35ECAD8B-42F9-48F8-997B-2F01092F1874}" type="presOf" srcId="{E9419192-3C90-4B01-BAF4-665C999CFAA6}" destId="{DCADD596-EE69-4772-A6BE-7E4B95B15B72}" srcOrd="0" destOrd="0" presId="urn:microsoft.com/office/officeart/2005/8/layout/orgChart1"/>
    <dgm:cxn modelId="{2BAE1296-86F3-4352-B76D-32DEEEBFD450}" type="presOf" srcId="{B0A4B516-A207-460E-96CC-6CA81F32D3EF}" destId="{16B5D82E-5500-4E33-ACBA-E487FF1AC5D6}" srcOrd="0" destOrd="0" presId="urn:microsoft.com/office/officeart/2005/8/layout/orgChart1"/>
    <dgm:cxn modelId="{CA5AA078-FEDA-4B30-9794-D38C1524959E}" srcId="{A378B2AE-E9FB-438C-AB79-1067495BE86B}" destId="{722FEDD8-CB77-420A-AAEE-3CE0C0242BF6}" srcOrd="4" destOrd="0" parTransId="{94B69523-95F1-4408-9595-10035E43AF24}" sibTransId="{87F84B50-BD1D-4D87-92A5-A390AE4E817F}"/>
    <dgm:cxn modelId="{263AD6D1-CD08-416E-B777-1EC4C2BF19D1}" type="presOf" srcId="{196D66B4-5146-4036-8AB5-DF8F348198D0}" destId="{45F5122D-20B8-4EC6-AE22-0E83FE797FD5}" srcOrd="0" destOrd="0" presId="urn:microsoft.com/office/officeart/2005/8/layout/orgChart1"/>
    <dgm:cxn modelId="{E830D9C7-1437-465B-89DE-B248945A0BED}" type="presOf" srcId="{A5E21911-CE0C-4092-B7B4-14BEDF4A0481}" destId="{4DC74DA0-C2E4-4998-B807-5EE01216D5C7}" srcOrd="1" destOrd="0" presId="urn:microsoft.com/office/officeart/2005/8/layout/orgChart1"/>
    <dgm:cxn modelId="{99A8FF0C-166D-4465-9F32-77EA391B3CC3}" type="presOf" srcId="{A290B188-DC85-4050-B270-865064446D31}" destId="{4B22BBA0-8F49-4A3D-9C8D-ED238CB38821}" srcOrd="0" destOrd="0" presId="urn:microsoft.com/office/officeart/2005/8/layout/orgChart1"/>
    <dgm:cxn modelId="{12856434-0879-4B2E-AA36-B69139FA732C}" type="presOf" srcId="{A5EC1D27-C1CF-4F74-B530-5766E13BB9E3}" destId="{E7766259-1BFD-4CAC-9225-62ED99823A2C}" srcOrd="0" destOrd="0" presId="urn:microsoft.com/office/officeart/2005/8/layout/orgChart1"/>
    <dgm:cxn modelId="{23A49D72-E687-4C5E-A9A5-BBFA0FA34C40}" type="presOf" srcId="{C554CF9A-8522-4888-A65F-98F1B98EB7C5}" destId="{C0092CE1-D2F2-4599-B2AC-61782823CA01}" srcOrd="0" destOrd="0" presId="urn:microsoft.com/office/officeart/2005/8/layout/orgChart1"/>
    <dgm:cxn modelId="{C2AE9AD7-D885-459A-BFAE-CDA8C4CF1830}" type="presOf" srcId="{98CDDF9E-3887-4B80-A6A5-CE0D329738CB}" destId="{79985C0F-BA4C-4D93-9F7C-FE2571D5FF34}" srcOrd="1" destOrd="0" presId="urn:microsoft.com/office/officeart/2005/8/layout/orgChart1"/>
    <dgm:cxn modelId="{87089AD4-02CC-4BD6-B2F6-9AF8E267E189}" type="presOf" srcId="{A378B2AE-E9FB-438C-AB79-1067495BE86B}" destId="{DE9DB73F-2CD9-4C64-822A-5EF83AB228BD}" srcOrd="0" destOrd="0" presId="urn:microsoft.com/office/officeart/2005/8/layout/orgChart1"/>
    <dgm:cxn modelId="{1000730D-7F8E-4348-935A-C48950F8BF2E}" type="presOf" srcId="{A5E21911-CE0C-4092-B7B4-14BEDF4A0481}" destId="{A4092AE8-139C-450E-84C6-9660CE51D456}" srcOrd="0" destOrd="0" presId="urn:microsoft.com/office/officeart/2005/8/layout/orgChart1"/>
    <dgm:cxn modelId="{A96A9882-9409-40E6-B23A-1D72514F9A9E}" type="presOf" srcId="{98CDDF9E-3887-4B80-A6A5-CE0D329738CB}" destId="{42B9376E-E4B7-47B7-AC7B-353864D3B7F6}" srcOrd="0" destOrd="0" presId="urn:microsoft.com/office/officeart/2005/8/layout/orgChart1"/>
    <dgm:cxn modelId="{E5D21B0E-B948-437E-AF7D-C115B9C0945B}" type="presOf" srcId="{ED79B1DA-6BB4-4722-8ABA-2A3A41AC836C}" destId="{7F858049-8C5A-42FD-A5AE-B27DCE129361}" srcOrd="1" destOrd="0" presId="urn:microsoft.com/office/officeart/2005/8/layout/orgChart1"/>
    <dgm:cxn modelId="{942805B7-413D-4421-A4A8-12E076CC0D82}" type="presOf" srcId="{722FEDD8-CB77-420A-AAEE-3CE0C0242BF6}" destId="{F365AA8B-BC25-4A5F-B800-A04CAEC0383C}" srcOrd="0" destOrd="0" presId="urn:microsoft.com/office/officeart/2005/8/layout/orgChart1"/>
    <dgm:cxn modelId="{E6946C08-B08D-4E9E-9D6E-ECFE61659CF6}" srcId="{A378B2AE-E9FB-438C-AB79-1067495BE86B}" destId="{196D66B4-5146-4036-8AB5-DF8F348198D0}" srcOrd="7" destOrd="0" parTransId="{499CA76B-2EDE-4E3B-AB18-6D8B8929911E}" sibTransId="{6E12B098-CCAC-49E4-A75D-556DB915C544}"/>
    <dgm:cxn modelId="{20BA16E8-D033-4BAE-8B21-4FABC1BC8C98}" type="presParOf" srcId="{E7766259-1BFD-4CAC-9225-62ED99823A2C}" destId="{399935C1-38F8-4069-9CB0-BC62250994FB}" srcOrd="0" destOrd="0" presId="urn:microsoft.com/office/officeart/2005/8/layout/orgChart1"/>
    <dgm:cxn modelId="{4B9FF800-3498-4A6A-8B26-A09A282A41DC}" type="presParOf" srcId="{399935C1-38F8-4069-9CB0-BC62250994FB}" destId="{FEA27C70-452A-4D20-8CF2-9A5FA373F442}" srcOrd="0" destOrd="0" presId="urn:microsoft.com/office/officeart/2005/8/layout/orgChart1"/>
    <dgm:cxn modelId="{21A97AA1-4736-408A-AF6B-68C4CFF1E3E3}" type="presParOf" srcId="{FEA27C70-452A-4D20-8CF2-9A5FA373F442}" destId="{DE9DB73F-2CD9-4C64-822A-5EF83AB228BD}" srcOrd="0" destOrd="0" presId="urn:microsoft.com/office/officeart/2005/8/layout/orgChart1"/>
    <dgm:cxn modelId="{9354AB13-3DB6-4AB4-805C-56A5A86088E5}" type="presParOf" srcId="{FEA27C70-452A-4D20-8CF2-9A5FA373F442}" destId="{A7BD53BE-3772-4105-87B2-6F3B257A122C}" srcOrd="1" destOrd="0" presId="urn:microsoft.com/office/officeart/2005/8/layout/orgChart1"/>
    <dgm:cxn modelId="{19CE5524-095D-407B-BA17-FE29A7E56999}" type="presParOf" srcId="{399935C1-38F8-4069-9CB0-BC62250994FB}" destId="{40B15273-8B17-40DC-985B-A49233AC75FE}" srcOrd="1" destOrd="0" presId="urn:microsoft.com/office/officeart/2005/8/layout/orgChart1"/>
    <dgm:cxn modelId="{F7EE9AA6-F462-4578-9457-4207FDEC8AB7}" type="presParOf" srcId="{40B15273-8B17-40DC-985B-A49233AC75FE}" destId="{C0092CE1-D2F2-4599-B2AC-61782823CA01}" srcOrd="0" destOrd="0" presId="urn:microsoft.com/office/officeart/2005/8/layout/orgChart1"/>
    <dgm:cxn modelId="{CE1B8646-AD86-4307-A92F-72D9EB7A1066}" type="presParOf" srcId="{40B15273-8B17-40DC-985B-A49233AC75FE}" destId="{293C7837-0271-4FC0-90DA-D38D0A5C156F}" srcOrd="1" destOrd="0" presId="urn:microsoft.com/office/officeart/2005/8/layout/orgChart1"/>
    <dgm:cxn modelId="{CADF494E-194E-421F-82C8-852FAE67C9C1}" type="presParOf" srcId="{293C7837-0271-4FC0-90DA-D38D0A5C156F}" destId="{F6156879-0C08-48EA-8B9B-DACFF4BC1817}" srcOrd="0" destOrd="0" presId="urn:microsoft.com/office/officeart/2005/8/layout/orgChart1"/>
    <dgm:cxn modelId="{182D40AA-7EB9-400E-B382-B55C04437979}" type="presParOf" srcId="{F6156879-0C08-48EA-8B9B-DACFF4BC1817}" destId="{4B22BBA0-8F49-4A3D-9C8D-ED238CB38821}" srcOrd="0" destOrd="0" presId="urn:microsoft.com/office/officeart/2005/8/layout/orgChart1"/>
    <dgm:cxn modelId="{49850425-B4A9-4967-9508-4811985D4D35}" type="presParOf" srcId="{F6156879-0C08-48EA-8B9B-DACFF4BC1817}" destId="{24792646-8BED-4814-B63A-53240BFE5A39}" srcOrd="1" destOrd="0" presId="urn:microsoft.com/office/officeart/2005/8/layout/orgChart1"/>
    <dgm:cxn modelId="{F07F7C95-FF97-4372-9692-EF6C428515A9}" type="presParOf" srcId="{293C7837-0271-4FC0-90DA-D38D0A5C156F}" destId="{F53379A6-4C5E-430C-8141-EEC00C00258D}" srcOrd="1" destOrd="0" presId="urn:microsoft.com/office/officeart/2005/8/layout/orgChart1"/>
    <dgm:cxn modelId="{5C046890-EFAB-481E-8C8E-C04FCC903CF2}" type="presParOf" srcId="{293C7837-0271-4FC0-90DA-D38D0A5C156F}" destId="{E92A9061-113F-4439-953B-CF2AB58E7A3D}" srcOrd="2" destOrd="0" presId="urn:microsoft.com/office/officeart/2005/8/layout/orgChart1"/>
    <dgm:cxn modelId="{39A07E31-C11E-40A0-8A66-ADCAE148AF68}" type="presParOf" srcId="{40B15273-8B17-40DC-985B-A49233AC75FE}" destId="{09F852BB-D5D9-4E3D-902E-0D79062C8594}" srcOrd="2" destOrd="0" presId="urn:microsoft.com/office/officeart/2005/8/layout/orgChart1"/>
    <dgm:cxn modelId="{9F0F2767-5FC8-4071-863B-414B05FE2CA9}" type="presParOf" srcId="{40B15273-8B17-40DC-985B-A49233AC75FE}" destId="{DD3B3346-5F44-4CD4-AACA-8C7E184846BA}" srcOrd="3" destOrd="0" presId="urn:microsoft.com/office/officeart/2005/8/layout/orgChart1"/>
    <dgm:cxn modelId="{C75047CE-6F55-4816-A5AF-1D14F10C687C}" type="presParOf" srcId="{DD3B3346-5F44-4CD4-AACA-8C7E184846BA}" destId="{32D27418-ADB7-466C-B36F-9C054D8AC94C}" srcOrd="0" destOrd="0" presId="urn:microsoft.com/office/officeart/2005/8/layout/orgChart1"/>
    <dgm:cxn modelId="{77D25CAE-0144-4C18-9E64-B4BAD11318AA}" type="presParOf" srcId="{32D27418-ADB7-466C-B36F-9C054D8AC94C}" destId="{48A285C5-BFA5-4714-9D6A-9CEA9A786419}" srcOrd="0" destOrd="0" presId="urn:microsoft.com/office/officeart/2005/8/layout/orgChart1"/>
    <dgm:cxn modelId="{B5CCE8F9-1434-4DAF-B6A9-026C9AFA7B6E}" type="presParOf" srcId="{32D27418-ADB7-466C-B36F-9C054D8AC94C}" destId="{4E1B66DF-D085-4423-B929-6C7FC9C1CFA4}" srcOrd="1" destOrd="0" presId="urn:microsoft.com/office/officeart/2005/8/layout/orgChart1"/>
    <dgm:cxn modelId="{13E12702-B3AE-4BFB-B4AB-E7209E76B103}" type="presParOf" srcId="{DD3B3346-5F44-4CD4-AACA-8C7E184846BA}" destId="{D8054A7A-4872-418F-BFA2-A343ACE8CEC1}" srcOrd="1" destOrd="0" presId="urn:microsoft.com/office/officeart/2005/8/layout/orgChart1"/>
    <dgm:cxn modelId="{B383FD37-EADB-4A8B-8F86-860F3A5D3256}" type="presParOf" srcId="{DD3B3346-5F44-4CD4-AACA-8C7E184846BA}" destId="{43AAF681-2DED-4A43-8492-556398F535AF}" srcOrd="2" destOrd="0" presId="urn:microsoft.com/office/officeart/2005/8/layout/orgChart1"/>
    <dgm:cxn modelId="{4A0F841E-6B6B-46E4-93AB-C9FDEB7B7B1A}" type="presParOf" srcId="{40B15273-8B17-40DC-985B-A49233AC75FE}" destId="{16B5D82E-5500-4E33-ACBA-E487FF1AC5D6}" srcOrd="4" destOrd="0" presId="urn:microsoft.com/office/officeart/2005/8/layout/orgChart1"/>
    <dgm:cxn modelId="{72789980-00D1-462F-92C5-3FA1514C9F57}" type="presParOf" srcId="{40B15273-8B17-40DC-985B-A49233AC75FE}" destId="{317C4EAB-7AE5-4711-9547-01DDEB58D70A}" srcOrd="5" destOrd="0" presId="urn:microsoft.com/office/officeart/2005/8/layout/orgChart1"/>
    <dgm:cxn modelId="{377E881E-F807-47E7-B4F3-4CB7EA5F5FFB}" type="presParOf" srcId="{317C4EAB-7AE5-4711-9547-01DDEB58D70A}" destId="{7C0AFD77-34C8-480F-AB56-CD1EC4396547}" srcOrd="0" destOrd="0" presId="urn:microsoft.com/office/officeart/2005/8/layout/orgChart1"/>
    <dgm:cxn modelId="{45B84A90-817A-4158-B504-68C84A88AFEC}" type="presParOf" srcId="{7C0AFD77-34C8-480F-AB56-CD1EC4396547}" destId="{A4092AE8-139C-450E-84C6-9660CE51D456}" srcOrd="0" destOrd="0" presId="urn:microsoft.com/office/officeart/2005/8/layout/orgChart1"/>
    <dgm:cxn modelId="{6535DC7C-7690-4EE4-AF1E-82E2694CE794}" type="presParOf" srcId="{7C0AFD77-34C8-480F-AB56-CD1EC4396547}" destId="{4DC74DA0-C2E4-4998-B807-5EE01216D5C7}" srcOrd="1" destOrd="0" presId="urn:microsoft.com/office/officeart/2005/8/layout/orgChart1"/>
    <dgm:cxn modelId="{9E778959-F35A-4391-8AE9-379B3E31141C}" type="presParOf" srcId="{317C4EAB-7AE5-4711-9547-01DDEB58D70A}" destId="{777C2F5D-CE4B-46E1-B1B6-3945FECE0892}" srcOrd="1" destOrd="0" presId="urn:microsoft.com/office/officeart/2005/8/layout/orgChart1"/>
    <dgm:cxn modelId="{69732C9B-D9C0-4A76-A7E8-CB80B6DA6FBF}" type="presParOf" srcId="{317C4EAB-7AE5-4711-9547-01DDEB58D70A}" destId="{CA9808C1-B1C9-4B77-A080-8FB5B5BEB7D1}" srcOrd="2" destOrd="0" presId="urn:microsoft.com/office/officeart/2005/8/layout/orgChart1"/>
    <dgm:cxn modelId="{99707B2C-8AF0-4FB0-9674-17CA84618FE5}" type="presParOf" srcId="{40B15273-8B17-40DC-985B-A49233AC75FE}" destId="{DCADD596-EE69-4772-A6BE-7E4B95B15B72}" srcOrd="6" destOrd="0" presId="urn:microsoft.com/office/officeart/2005/8/layout/orgChart1"/>
    <dgm:cxn modelId="{0E2E2A96-37BB-405E-83E8-8C0F110CF228}" type="presParOf" srcId="{40B15273-8B17-40DC-985B-A49233AC75FE}" destId="{61B6FE4F-592A-4EAA-B3C5-8CEFE5E05215}" srcOrd="7" destOrd="0" presId="urn:microsoft.com/office/officeart/2005/8/layout/orgChart1"/>
    <dgm:cxn modelId="{F6A34585-6D7C-4B22-80DA-9EEDA8AF0D28}" type="presParOf" srcId="{61B6FE4F-592A-4EAA-B3C5-8CEFE5E05215}" destId="{BC60E6FA-84F6-407F-BABF-77882C43A4BF}" srcOrd="0" destOrd="0" presId="urn:microsoft.com/office/officeart/2005/8/layout/orgChart1"/>
    <dgm:cxn modelId="{CBF279DA-5675-44F4-AD5F-D3D3C05176AD}" type="presParOf" srcId="{BC60E6FA-84F6-407F-BABF-77882C43A4BF}" destId="{FAE948A1-06A7-4088-B110-A209A2274751}" srcOrd="0" destOrd="0" presId="urn:microsoft.com/office/officeart/2005/8/layout/orgChart1"/>
    <dgm:cxn modelId="{36472BED-4F0B-484B-8AB8-5DFBDFE53A46}" type="presParOf" srcId="{BC60E6FA-84F6-407F-BABF-77882C43A4BF}" destId="{C5E38D08-E7EC-40C5-8761-604235A3F327}" srcOrd="1" destOrd="0" presId="urn:microsoft.com/office/officeart/2005/8/layout/orgChart1"/>
    <dgm:cxn modelId="{CFFEF1FB-434B-4978-8258-1C4263E1324E}" type="presParOf" srcId="{61B6FE4F-592A-4EAA-B3C5-8CEFE5E05215}" destId="{DAEAA194-1E30-4DDA-8D34-ED27FF387E19}" srcOrd="1" destOrd="0" presId="urn:microsoft.com/office/officeart/2005/8/layout/orgChart1"/>
    <dgm:cxn modelId="{FF9BAB2A-4087-41E4-9CED-56D914C939F8}" type="presParOf" srcId="{61B6FE4F-592A-4EAA-B3C5-8CEFE5E05215}" destId="{75C19D1F-D5E0-4084-B916-2AF2E03684E3}" srcOrd="2" destOrd="0" presId="urn:microsoft.com/office/officeart/2005/8/layout/orgChart1"/>
    <dgm:cxn modelId="{C26536EB-4708-4C81-94AA-C80265E3924D}" type="presParOf" srcId="{40B15273-8B17-40DC-985B-A49233AC75FE}" destId="{2C5B656C-530A-4F0B-AA13-F17A9996B0EA}" srcOrd="8" destOrd="0" presId="urn:microsoft.com/office/officeart/2005/8/layout/orgChart1"/>
    <dgm:cxn modelId="{63036F4F-BFD9-416D-9B36-05D3E4123419}" type="presParOf" srcId="{40B15273-8B17-40DC-985B-A49233AC75FE}" destId="{00B55A67-856B-4F78-8A0C-F7703777B2F3}" srcOrd="9" destOrd="0" presId="urn:microsoft.com/office/officeart/2005/8/layout/orgChart1"/>
    <dgm:cxn modelId="{E280B2CF-EA16-461C-83EB-6EF00DD11C65}" type="presParOf" srcId="{00B55A67-856B-4F78-8A0C-F7703777B2F3}" destId="{AC2A8BDD-7F31-43F9-88D1-32F00F12264C}" srcOrd="0" destOrd="0" presId="urn:microsoft.com/office/officeart/2005/8/layout/orgChart1"/>
    <dgm:cxn modelId="{6E4AB606-ABF1-4F20-9EC6-42B5A728C8EE}" type="presParOf" srcId="{AC2A8BDD-7F31-43F9-88D1-32F00F12264C}" destId="{F365AA8B-BC25-4A5F-B800-A04CAEC0383C}" srcOrd="0" destOrd="0" presId="urn:microsoft.com/office/officeart/2005/8/layout/orgChart1"/>
    <dgm:cxn modelId="{B9DB7588-D962-4A82-BC83-639D47CB7613}" type="presParOf" srcId="{AC2A8BDD-7F31-43F9-88D1-32F00F12264C}" destId="{1E1901BA-6A0D-475D-B4EB-BD3A91E25993}" srcOrd="1" destOrd="0" presId="urn:microsoft.com/office/officeart/2005/8/layout/orgChart1"/>
    <dgm:cxn modelId="{2FAEB319-92E5-46C6-B2E0-B32D17E3D09E}" type="presParOf" srcId="{00B55A67-856B-4F78-8A0C-F7703777B2F3}" destId="{75189DB0-B88F-4F5F-A20E-2C249E094856}" srcOrd="1" destOrd="0" presId="urn:microsoft.com/office/officeart/2005/8/layout/orgChart1"/>
    <dgm:cxn modelId="{421E4E1D-FE00-45DE-886B-500762D10F33}" type="presParOf" srcId="{00B55A67-856B-4F78-8A0C-F7703777B2F3}" destId="{E0613C96-0870-4ABC-BCD8-4943A6203FA7}" srcOrd="2" destOrd="0" presId="urn:microsoft.com/office/officeart/2005/8/layout/orgChart1"/>
    <dgm:cxn modelId="{301A0E5B-5E33-44B2-AB05-8ECA96055285}" type="presParOf" srcId="{40B15273-8B17-40DC-985B-A49233AC75FE}" destId="{1454893A-DD9D-42FC-8A63-15FFAB949E2C}" srcOrd="10" destOrd="0" presId="urn:microsoft.com/office/officeart/2005/8/layout/orgChart1"/>
    <dgm:cxn modelId="{C632038C-C414-45FB-9C8E-B68836C6E083}" type="presParOf" srcId="{40B15273-8B17-40DC-985B-A49233AC75FE}" destId="{AD96CE09-CBCF-4565-BCC9-29976BFB63D3}" srcOrd="11" destOrd="0" presId="urn:microsoft.com/office/officeart/2005/8/layout/orgChart1"/>
    <dgm:cxn modelId="{11C9595C-35F8-48E7-92F2-0236363ECF03}" type="presParOf" srcId="{AD96CE09-CBCF-4565-BCC9-29976BFB63D3}" destId="{4A0E7170-0589-4472-A038-C12BA46CABD4}" srcOrd="0" destOrd="0" presId="urn:microsoft.com/office/officeart/2005/8/layout/orgChart1"/>
    <dgm:cxn modelId="{DAB15373-61FB-4D9B-90A2-800D65CFCBE0}" type="presParOf" srcId="{4A0E7170-0589-4472-A038-C12BA46CABD4}" destId="{E00C7888-1E2E-4C1B-BDED-03FF2194BF01}" srcOrd="0" destOrd="0" presId="urn:microsoft.com/office/officeart/2005/8/layout/orgChart1"/>
    <dgm:cxn modelId="{4B6E7C3F-3546-4219-8EB0-1A40DB6675E3}" type="presParOf" srcId="{4A0E7170-0589-4472-A038-C12BA46CABD4}" destId="{7F858049-8C5A-42FD-A5AE-B27DCE129361}" srcOrd="1" destOrd="0" presId="urn:microsoft.com/office/officeart/2005/8/layout/orgChart1"/>
    <dgm:cxn modelId="{D7B8B175-30CD-4BBF-8719-8B184803E4D5}" type="presParOf" srcId="{AD96CE09-CBCF-4565-BCC9-29976BFB63D3}" destId="{CF427D7D-DEB1-4B6D-ACC8-9756A3603087}" srcOrd="1" destOrd="0" presId="urn:microsoft.com/office/officeart/2005/8/layout/orgChart1"/>
    <dgm:cxn modelId="{B426936B-7148-4F01-855C-1A7A392567BC}" type="presParOf" srcId="{AD96CE09-CBCF-4565-BCC9-29976BFB63D3}" destId="{6EF146F9-F372-4C12-A42F-7251099C6956}" srcOrd="2" destOrd="0" presId="urn:microsoft.com/office/officeart/2005/8/layout/orgChart1"/>
    <dgm:cxn modelId="{A28CCAFB-B522-40D8-A622-4D9FBE2A364D}" type="presParOf" srcId="{40B15273-8B17-40DC-985B-A49233AC75FE}" destId="{5EB9D311-33F8-4E8C-9191-4CE6CE8FA522}" srcOrd="12" destOrd="0" presId="urn:microsoft.com/office/officeart/2005/8/layout/orgChart1"/>
    <dgm:cxn modelId="{FCB2CD61-ACA9-4800-9D76-B1F21488054D}" type="presParOf" srcId="{40B15273-8B17-40DC-985B-A49233AC75FE}" destId="{B1ED04F4-C04C-4E2C-8DA9-477B4A7114E3}" srcOrd="13" destOrd="0" presId="urn:microsoft.com/office/officeart/2005/8/layout/orgChart1"/>
    <dgm:cxn modelId="{FA0DE665-CEF7-49E9-92B9-A59427071999}" type="presParOf" srcId="{B1ED04F4-C04C-4E2C-8DA9-477B4A7114E3}" destId="{BE6F70BF-55ED-4BC6-860F-BA34FEA07DC0}" srcOrd="0" destOrd="0" presId="urn:microsoft.com/office/officeart/2005/8/layout/orgChart1"/>
    <dgm:cxn modelId="{44C233C3-7FC2-454A-ADC4-BC96418932F2}" type="presParOf" srcId="{BE6F70BF-55ED-4BC6-860F-BA34FEA07DC0}" destId="{42B9376E-E4B7-47B7-AC7B-353864D3B7F6}" srcOrd="0" destOrd="0" presId="urn:microsoft.com/office/officeart/2005/8/layout/orgChart1"/>
    <dgm:cxn modelId="{0C09654A-8E45-4C08-8BAA-C4FD3EE1EDA5}" type="presParOf" srcId="{BE6F70BF-55ED-4BC6-860F-BA34FEA07DC0}" destId="{79985C0F-BA4C-4D93-9F7C-FE2571D5FF34}" srcOrd="1" destOrd="0" presId="urn:microsoft.com/office/officeart/2005/8/layout/orgChart1"/>
    <dgm:cxn modelId="{77EC1AC9-8A06-49A2-87B2-2A6F71874C35}" type="presParOf" srcId="{B1ED04F4-C04C-4E2C-8DA9-477B4A7114E3}" destId="{614ED81D-F88F-45C4-8EB7-7D3F52ED2B2E}" srcOrd="1" destOrd="0" presId="urn:microsoft.com/office/officeart/2005/8/layout/orgChart1"/>
    <dgm:cxn modelId="{65B1B9CB-7C48-4E43-AF89-4D05A106EDA7}" type="presParOf" srcId="{B1ED04F4-C04C-4E2C-8DA9-477B4A7114E3}" destId="{EE68260B-5C64-4BCA-99F1-447B1D7D6566}" srcOrd="2" destOrd="0" presId="urn:microsoft.com/office/officeart/2005/8/layout/orgChart1"/>
    <dgm:cxn modelId="{077BEBCF-B4F0-4F78-B768-C27EE7F418B3}" type="presParOf" srcId="{40B15273-8B17-40DC-985B-A49233AC75FE}" destId="{6EC868A7-A096-42F8-B156-DFF1E2618E6E}" srcOrd="14" destOrd="0" presId="urn:microsoft.com/office/officeart/2005/8/layout/orgChart1"/>
    <dgm:cxn modelId="{950E607A-AF24-4FA3-8672-DD47C0A64859}" type="presParOf" srcId="{40B15273-8B17-40DC-985B-A49233AC75FE}" destId="{B53EA82E-CE58-405C-B24C-9C2F96733447}" srcOrd="15" destOrd="0" presId="urn:microsoft.com/office/officeart/2005/8/layout/orgChart1"/>
    <dgm:cxn modelId="{DB54DCA3-5982-4814-A19E-493B45E538DC}" type="presParOf" srcId="{B53EA82E-CE58-405C-B24C-9C2F96733447}" destId="{CE568BB4-10D0-41D4-BDB0-B49CDD31DD62}" srcOrd="0" destOrd="0" presId="urn:microsoft.com/office/officeart/2005/8/layout/orgChart1"/>
    <dgm:cxn modelId="{AE3819B5-FFE5-4934-A64F-2E5DBF7188BD}" type="presParOf" srcId="{CE568BB4-10D0-41D4-BDB0-B49CDD31DD62}" destId="{45F5122D-20B8-4EC6-AE22-0E83FE797FD5}" srcOrd="0" destOrd="0" presId="urn:microsoft.com/office/officeart/2005/8/layout/orgChart1"/>
    <dgm:cxn modelId="{B8D1D471-9262-4825-9B80-BAD62A3F8557}" type="presParOf" srcId="{CE568BB4-10D0-41D4-BDB0-B49CDD31DD62}" destId="{50C64F0B-A571-4944-AAA3-F60527E4DA6E}" srcOrd="1" destOrd="0" presId="urn:microsoft.com/office/officeart/2005/8/layout/orgChart1"/>
    <dgm:cxn modelId="{8C7CD1E5-F60E-465D-8479-28924D677880}" type="presParOf" srcId="{B53EA82E-CE58-405C-B24C-9C2F96733447}" destId="{A5BE9DD6-849A-4D83-A55B-4D41B77D2F97}" srcOrd="1" destOrd="0" presId="urn:microsoft.com/office/officeart/2005/8/layout/orgChart1"/>
    <dgm:cxn modelId="{80E0568F-6C73-4EA3-AB4C-DC2C866FF534}" type="presParOf" srcId="{B53EA82E-CE58-405C-B24C-9C2F96733447}" destId="{BBD8BA12-6B8E-429D-8E9C-1C97D914BEDD}" srcOrd="2" destOrd="0" presId="urn:microsoft.com/office/officeart/2005/8/layout/orgChart1"/>
    <dgm:cxn modelId="{C5C1DD57-320A-4564-8414-4B8C69FD0F54}" type="presParOf" srcId="{399935C1-38F8-4069-9CB0-BC62250994FB}" destId="{2AD6CDF0-C7C1-42F0-8759-C15FF4600F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868A7-A096-42F8-B156-DFF1E2618E6E}">
      <dsp:nvSpPr>
        <dsp:cNvPr id="0" name=""/>
        <dsp:cNvSpPr/>
      </dsp:nvSpPr>
      <dsp:spPr>
        <a:xfrm>
          <a:off x="4428492" y="645266"/>
          <a:ext cx="3960640" cy="196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97"/>
              </a:lnTo>
              <a:lnTo>
                <a:pt x="3960640" y="98197"/>
              </a:lnTo>
              <a:lnTo>
                <a:pt x="3960640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9D311-33F8-4E8C-9191-4CE6CE8FA522}">
      <dsp:nvSpPr>
        <dsp:cNvPr id="0" name=""/>
        <dsp:cNvSpPr/>
      </dsp:nvSpPr>
      <dsp:spPr>
        <a:xfrm>
          <a:off x="4428492" y="645266"/>
          <a:ext cx="2829029" cy="196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97"/>
              </a:lnTo>
              <a:lnTo>
                <a:pt x="2829029" y="98197"/>
              </a:lnTo>
              <a:lnTo>
                <a:pt x="2829029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4893A-DD9D-42FC-8A63-15FFAB949E2C}">
      <dsp:nvSpPr>
        <dsp:cNvPr id="0" name=""/>
        <dsp:cNvSpPr/>
      </dsp:nvSpPr>
      <dsp:spPr>
        <a:xfrm>
          <a:off x="4428492" y="645266"/>
          <a:ext cx="1697417" cy="196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97"/>
              </a:lnTo>
              <a:lnTo>
                <a:pt x="1697417" y="98197"/>
              </a:lnTo>
              <a:lnTo>
                <a:pt x="1697417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656C-530A-4F0B-AA13-F17A9996B0EA}">
      <dsp:nvSpPr>
        <dsp:cNvPr id="0" name=""/>
        <dsp:cNvSpPr/>
      </dsp:nvSpPr>
      <dsp:spPr>
        <a:xfrm>
          <a:off x="4428492" y="645266"/>
          <a:ext cx="565805" cy="196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197"/>
              </a:lnTo>
              <a:lnTo>
                <a:pt x="565805" y="98197"/>
              </a:lnTo>
              <a:lnTo>
                <a:pt x="565805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DD596-EE69-4772-A6BE-7E4B95B15B72}">
      <dsp:nvSpPr>
        <dsp:cNvPr id="0" name=""/>
        <dsp:cNvSpPr/>
      </dsp:nvSpPr>
      <dsp:spPr>
        <a:xfrm>
          <a:off x="3862686" y="645266"/>
          <a:ext cx="565805" cy="196395"/>
        </a:xfrm>
        <a:custGeom>
          <a:avLst/>
          <a:gdLst/>
          <a:ahLst/>
          <a:cxnLst/>
          <a:rect l="0" t="0" r="0" b="0"/>
          <a:pathLst>
            <a:path>
              <a:moveTo>
                <a:pt x="565805" y="0"/>
              </a:moveTo>
              <a:lnTo>
                <a:pt x="565805" y="98197"/>
              </a:lnTo>
              <a:lnTo>
                <a:pt x="0" y="98197"/>
              </a:lnTo>
              <a:lnTo>
                <a:pt x="0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5D82E-5500-4E33-ACBA-E487FF1AC5D6}">
      <dsp:nvSpPr>
        <dsp:cNvPr id="0" name=""/>
        <dsp:cNvSpPr/>
      </dsp:nvSpPr>
      <dsp:spPr>
        <a:xfrm>
          <a:off x="2731074" y="645266"/>
          <a:ext cx="1697417" cy="196395"/>
        </a:xfrm>
        <a:custGeom>
          <a:avLst/>
          <a:gdLst/>
          <a:ahLst/>
          <a:cxnLst/>
          <a:rect l="0" t="0" r="0" b="0"/>
          <a:pathLst>
            <a:path>
              <a:moveTo>
                <a:pt x="1697417" y="0"/>
              </a:moveTo>
              <a:lnTo>
                <a:pt x="1697417" y="98197"/>
              </a:lnTo>
              <a:lnTo>
                <a:pt x="0" y="98197"/>
              </a:lnTo>
              <a:lnTo>
                <a:pt x="0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852BB-D5D9-4E3D-902E-0D79062C8594}">
      <dsp:nvSpPr>
        <dsp:cNvPr id="0" name=""/>
        <dsp:cNvSpPr/>
      </dsp:nvSpPr>
      <dsp:spPr>
        <a:xfrm>
          <a:off x="1599462" y="645266"/>
          <a:ext cx="2829029" cy="196395"/>
        </a:xfrm>
        <a:custGeom>
          <a:avLst/>
          <a:gdLst/>
          <a:ahLst/>
          <a:cxnLst/>
          <a:rect l="0" t="0" r="0" b="0"/>
          <a:pathLst>
            <a:path>
              <a:moveTo>
                <a:pt x="2829029" y="0"/>
              </a:moveTo>
              <a:lnTo>
                <a:pt x="2829029" y="98197"/>
              </a:lnTo>
              <a:lnTo>
                <a:pt x="0" y="98197"/>
              </a:lnTo>
              <a:lnTo>
                <a:pt x="0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92CE1-D2F2-4599-B2AC-61782823CA01}">
      <dsp:nvSpPr>
        <dsp:cNvPr id="0" name=""/>
        <dsp:cNvSpPr/>
      </dsp:nvSpPr>
      <dsp:spPr>
        <a:xfrm>
          <a:off x="467851" y="645266"/>
          <a:ext cx="3960640" cy="196395"/>
        </a:xfrm>
        <a:custGeom>
          <a:avLst/>
          <a:gdLst/>
          <a:ahLst/>
          <a:cxnLst/>
          <a:rect l="0" t="0" r="0" b="0"/>
          <a:pathLst>
            <a:path>
              <a:moveTo>
                <a:pt x="3960640" y="0"/>
              </a:moveTo>
              <a:lnTo>
                <a:pt x="3960640" y="98197"/>
              </a:lnTo>
              <a:lnTo>
                <a:pt x="0" y="98197"/>
              </a:lnTo>
              <a:lnTo>
                <a:pt x="0" y="1963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DB73F-2CD9-4C64-822A-5EF83AB228BD}">
      <dsp:nvSpPr>
        <dsp:cNvPr id="0" name=""/>
        <dsp:cNvSpPr/>
      </dsp:nvSpPr>
      <dsp:spPr>
        <a:xfrm>
          <a:off x="3960883" y="177658"/>
          <a:ext cx="935216" cy="4676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TURISMO</a:t>
          </a:r>
          <a:endParaRPr lang="es-ES" sz="1000" kern="1200" dirty="0"/>
        </a:p>
      </dsp:txBody>
      <dsp:txXfrm>
        <a:off x="3960883" y="177658"/>
        <a:ext cx="935216" cy="467608"/>
      </dsp:txXfrm>
    </dsp:sp>
    <dsp:sp modelId="{4B22BBA0-8F49-4A3D-9C8D-ED238CB38821}">
      <dsp:nvSpPr>
        <dsp:cNvPr id="0" name=""/>
        <dsp:cNvSpPr/>
      </dsp:nvSpPr>
      <dsp:spPr>
        <a:xfrm>
          <a:off x="243" y="841661"/>
          <a:ext cx="935216" cy="31062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Turismo náutico y deportivo: Turismo orientado a programas y acciones al desarrollo de productos turísticos específicos como el triatlón, el golf, los torneos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de pesca, con el fin de que los destinos sedes logren obtener competitividad,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sustentabilidad, calidad y rentabilidad.</a:t>
          </a:r>
          <a:endParaRPr lang="es-ES" sz="1000" kern="1200" dirty="0"/>
        </a:p>
      </dsp:txBody>
      <dsp:txXfrm>
        <a:off x="243" y="841661"/>
        <a:ext cx="935216" cy="3106203"/>
      </dsp:txXfrm>
    </dsp:sp>
    <dsp:sp modelId="{48A285C5-BFA5-4714-9D6A-9CEA9A786419}">
      <dsp:nvSpPr>
        <dsp:cNvPr id="0" name=""/>
        <dsp:cNvSpPr/>
      </dsp:nvSpPr>
      <dsp:spPr>
        <a:xfrm>
          <a:off x="1131854" y="841661"/>
          <a:ext cx="935216" cy="27286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Turismo de negocios: Conjunto de corrientes turísticas cuyo motivo de viaje está vinculado con la realización de actividades laborales y profesionales, llevadas a cabo en reuniones de negocios con diferentes propósitos y magnitudes.</a:t>
          </a:r>
          <a:endParaRPr lang="es-ES" sz="1000" kern="1200" dirty="0"/>
        </a:p>
      </dsp:txBody>
      <dsp:txXfrm>
        <a:off x="1131854" y="841661"/>
        <a:ext cx="935216" cy="2728633"/>
      </dsp:txXfrm>
    </dsp:sp>
    <dsp:sp modelId="{A4092AE8-139C-450E-84C6-9660CE51D456}">
      <dsp:nvSpPr>
        <dsp:cNvPr id="0" name=""/>
        <dsp:cNvSpPr/>
      </dsp:nvSpPr>
      <dsp:spPr>
        <a:xfrm>
          <a:off x="2263466" y="841661"/>
          <a:ext cx="935216" cy="29805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Turismo cultural: Viaje turístico motivado por conocer, comprender, disfrutar, el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conjunto de rasgos y elementos distintivos, espirituales, materiales, intelectuales y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afectivos que caracterizan a una sociedad o grupo social de un destino turístico</a:t>
          </a:r>
          <a:endParaRPr lang="es-ES" sz="1000" kern="1200" dirty="0"/>
        </a:p>
      </dsp:txBody>
      <dsp:txXfrm>
        <a:off x="2263466" y="841661"/>
        <a:ext cx="935216" cy="2980529"/>
      </dsp:txXfrm>
    </dsp:sp>
    <dsp:sp modelId="{FAE948A1-06A7-4088-B110-A209A2274751}">
      <dsp:nvSpPr>
        <dsp:cNvPr id="0" name=""/>
        <dsp:cNvSpPr/>
      </dsp:nvSpPr>
      <dsp:spPr>
        <a:xfrm>
          <a:off x="3395078" y="841661"/>
          <a:ext cx="935216" cy="4237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Turismo Cinegético: Actividad que desarrolla un cazador deportivo nacional o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extranjero que visita destinos, localidades o áreas donde se permite la práctica de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la caza de fauna silvestre de interés cinegético en su entorno natural y que hace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uso de servicios logísticos y turísticos en un marco de conservación y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sustentabilidad de la vida silvestre.</a:t>
          </a:r>
          <a:endParaRPr lang="es-ES" sz="1000" kern="1200" dirty="0"/>
        </a:p>
      </dsp:txBody>
      <dsp:txXfrm>
        <a:off x="3395078" y="841661"/>
        <a:ext cx="935216" cy="4237263"/>
      </dsp:txXfrm>
    </dsp:sp>
    <dsp:sp modelId="{F365AA8B-BC25-4A5F-B800-A04CAEC0383C}">
      <dsp:nvSpPr>
        <dsp:cNvPr id="0" name=""/>
        <dsp:cNvSpPr/>
      </dsp:nvSpPr>
      <dsp:spPr>
        <a:xfrm>
          <a:off x="4526689" y="841661"/>
          <a:ext cx="935216" cy="34465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Turismo alternativo: Se le llama así a los viajes que tienen como fin realizar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actividades creativas en contacto directo con la naturaleza y las expresiones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culturales que le envuelven con una actitud y compromiso de conocer, respetar,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disfrutar y participar en la conservación de los recursos naturales y culturales.</a:t>
          </a:r>
          <a:endParaRPr lang="es-ES" sz="1000" kern="1200" dirty="0"/>
        </a:p>
      </dsp:txBody>
      <dsp:txXfrm>
        <a:off x="4526689" y="841661"/>
        <a:ext cx="935216" cy="3446538"/>
      </dsp:txXfrm>
    </dsp:sp>
    <dsp:sp modelId="{E00C7888-1E2E-4C1B-BDED-03FF2194BF01}">
      <dsp:nvSpPr>
        <dsp:cNvPr id="0" name=""/>
        <dsp:cNvSpPr/>
      </dsp:nvSpPr>
      <dsp:spPr>
        <a:xfrm>
          <a:off x="5658301" y="841661"/>
          <a:ext cx="935216" cy="19745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Ecoturismo: Los viajes que tienen como fin el realizar actividades recreativas de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apreciación y conocimiento de la naturaleza a través del contacto con la misma.</a:t>
          </a:r>
          <a:endParaRPr lang="es-ES" sz="1000" kern="1200" dirty="0"/>
        </a:p>
      </dsp:txBody>
      <dsp:txXfrm>
        <a:off x="5658301" y="841661"/>
        <a:ext cx="935216" cy="1974592"/>
      </dsp:txXfrm>
    </dsp:sp>
    <dsp:sp modelId="{42B9376E-E4B7-47B7-AC7B-353864D3B7F6}">
      <dsp:nvSpPr>
        <dsp:cNvPr id="0" name=""/>
        <dsp:cNvSpPr/>
      </dsp:nvSpPr>
      <dsp:spPr>
        <a:xfrm>
          <a:off x="6789912" y="841661"/>
          <a:ext cx="935216" cy="16654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Turismo de aventura: Los viajes que tienen como fin el realizar actividades 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recreativas, asociadas a desafíos impuestos por la naturaleza.</a:t>
          </a:r>
          <a:endParaRPr lang="es-ES" sz="1000" kern="1200" dirty="0"/>
        </a:p>
      </dsp:txBody>
      <dsp:txXfrm>
        <a:off x="6789912" y="841661"/>
        <a:ext cx="935216" cy="1665489"/>
      </dsp:txXfrm>
    </dsp:sp>
    <dsp:sp modelId="{45F5122D-20B8-4EC6-AE22-0E83FE797FD5}">
      <dsp:nvSpPr>
        <dsp:cNvPr id="0" name=""/>
        <dsp:cNvSpPr/>
      </dsp:nvSpPr>
      <dsp:spPr>
        <a:xfrm>
          <a:off x="7921524" y="841661"/>
          <a:ext cx="935216" cy="1280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Turismo de playa: Es la rama del turismo enfocada a personas que viajan a destinos costeros ya sea por placer o por negocio.</a:t>
          </a:r>
          <a:endParaRPr lang="es-ES" sz="1000" kern="1200" dirty="0"/>
        </a:p>
      </dsp:txBody>
      <dsp:txXfrm>
        <a:off x="7921524" y="841661"/>
        <a:ext cx="935216" cy="1280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2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46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34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77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47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64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48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17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72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3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298BE-1BA3-4E7D-AB3D-6A55BC7B07A6}" type="datetimeFigureOut">
              <a:rPr lang="es-ES" smtClean="0"/>
              <a:t>13/01/2015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39A8-E71A-4205-9ED9-AD418D0E04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818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85803792"/>
              </p:ext>
            </p:extLst>
          </p:nvPr>
        </p:nvGraphicFramePr>
        <p:xfrm>
          <a:off x="179512" y="188640"/>
          <a:ext cx="88569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7587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Loza</dc:creator>
  <cp:lastModifiedBy>Ana Loza</cp:lastModifiedBy>
  <cp:revision>4</cp:revision>
  <dcterms:created xsi:type="dcterms:W3CDTF">2015-01-13T10:26:21Z</dcterms:created>
  <dcterms:modified xsi:type="dcterms:W3CDTF">2015-01-13T15:31:08Z</dcterms:modified>
</cp:coreProperties>
</file>