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FC34-45F4-4E7F-818E-D0F6FAF20859}" type="datetimeFigureOut">
              <a:rPr lang="es-MX" smtClean="0"/>
              <a:t>06/05/2015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9C17-A4C8-4B15-B6C7-7559F6F80D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1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FC34-45F4-4E7F-818E-D0F6FAF20859}" type="datetimeFigureOut">
              <a:rPr lang="es-MX" smtClean="0"/>
              <a:t>06/05/2015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9C17-A4C8-4B15-B6C7-7559F6F80D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4862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FC34-45F4-4E7F-818E-D0F6FAF20859}" type="datetimeFigureOut">
              <a:rPr lang="es-MX" smtClean="0"/>
              <a:t>06/05/2015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9C17-A4C8-4B15-B6C7-7559F6F80D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970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FC34-45F4-4E7F-818E-D0F6FAF20859}" type="datetimeFigureOut">
              <a:rPr lang="es-MX" smtClean="0"/>
              <a:t>06/05/2015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9C17-A4C8-4B15-B6C7-7559F6F80D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403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FC34-45F4-4E7F-818E-D0F6FAF20859}" type="datetimeFigureOut">
              <a:rPr lang="es-MX" smtClean="0"/>
              <a:t>06/05/2015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9C17-A4C8-4B15-B6C7-7559F6F80D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080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FC34-45F4-4E7F-818E-D0F6FAF20859}" type="datetimeFigureOut">
              <a:rPr lang="es-MX" smtClean="0"/>
              <a:t>06/05/2015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9C17-A4C8-4B15-B6C7-7559F6F80D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630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FC34-45F4-4E7F-818E-D0F6FAF20859}" type="datetimeFigureOut">
              <a:rPr lang="es-MX" smtClean="0"/>
              <a:t>06/05/2015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9C17-A4C8-4B15-B6C7-7559F6F80D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122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FC34-45F4-4E7F-818E-D0F6FAF20859}" type="datetimeFigureOut">
              <a:rPr lang="es-MX" smtClean="0"/>
              <a:t>06/05/2015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9C17-A4C8-4B15-B6C7-7559F6F80D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521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FC34-45F4-4E7F-818E-D0F6FAF20859}" type="datetimeFigureOut">
              <a:rPr lang="es-MX" smtClean="0"/>
              <a:t>06/05/2015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9C17-A4C8-4B15-B6C7-7559F6F80D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430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FC34-45F4-4E7F-818E-D0F6FAF20859}" type="datetimeFigureOut">
              <a:rPr lang="es-MX" smtClean="0"/>
              <a:t>06/05/2015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9C17-A4C8-4B15-B6C7-7559F6F80D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9546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FC34-45F4-4E7F-818E-D0F6FAF20859}" type="datetimeFigureOut">
              <a:rPr lang="es-MX" smtClean="0"/>
              <a:t>06/05/2015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9C17-A4C8-4B15-B6C7-7559F6F80D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534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3FC34-45F4-4E7F-818E-D0F6FAF20859}" type="datetimeFigureOut">
              <a:rPr lang="es-MX" smtClean="0"/>
              <a:t>06/05/2015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89C17-A4C8-4B15-B6C7-7559F6F80D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114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TIPOS DE ORGANIGRAMA 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Alejandro </a:t>
            </a:r>
            <a:r>
              <a:rPr lang="es-MX" dirty="0"/>
              <a:t>A</a:t>
            </a:r>
            <a:r>
              <a:rPr lang="es-MX" dirty="0" smtClean="0"/>
              <a:t>cevedo Cervantes</a:t>
            </a:r>
          </a:p>
          <a:p>
            <a:r>
              <a:rPr lang="es-MX" dirty="0" smtClean="0"/>
              <a:t>1ª</a:t>
            </a:r>
          </a:p>
          <a:p>
            <a:r>
              <a:rPr lang="es-MX" dirty="0" smtClean="0"/>
              <a:t>Lit303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65785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CIRCULAR</a:t>
            </a:r>
            <a:endParaRPr lang="es-MX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196306"/>
            <a:ext cx="381000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1295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VERTICAL</a:t>
            </a:r>
            <a:endParaRPr lang="es-MX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88840"/>
            <a:ext cx="5021336" cy="3969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6583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HORIZONTAL</a:t>
            </a:r>
            <a:endParaRPr lang="es-MX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50" y="2148681"/>
            <a:ext cx="39243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8442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Empresa </a:t>
            </a:r>
            <a:endParaRPr lang="es-MX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124744"/>
            <a:ext cx="8352929" cy="5309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4067944" y="1052736"/>
            <a:ext cx="151216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Gerente general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899592" y="3140968"/>
            <a:ext cx="13681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Jefe de producción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3491880" y="3140968"/>
            <a:ext cx="14401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Jefe de recursos humanos 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6444208" y="3140968"/>
            <a:ext cx="15121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Jefe de ventas </a:t>
            </a: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341530" y="5229200"/>
            <a:ext cx="124213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Materia prima</a:t>
            </a:r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1583668" y="5229200"/>
            <a:ext cx="111612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Control de calidad </a:t>
            </a:r>
            <a:endParaRPr lang="es-MX" dirty="0"/>
          </a:p>
        </p:txBody>
      </p:sp>
      <p:sp>
        <p:nvSpPr>
          <p:cNvPr id="10" name="9 Rectángulo"/>
          <p:cNvSpPr/>
          <p:nvPr/>
        </p:nvSpPr>
        <p:spPr>
          <a:xfrm>
            <a:off x="2699792" y="5229200"/>
            <a:ext cx="136815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contador</a:t>
            </a:r>
            <a:endParaRPr lang="es-MX" dirty="0"/>
          </a:p>
        </p:txBody>
      </p:sp>
      <p:sp>
        <p:nvSpPr>
          <p:cNvPr id="11" name="10 Rectángulo"/>
          <p:cNvSpPr/>
          <p:nvPr/>
        </p:nvSpPr>
        <p:spPr>
          <a:xfrm>
            <a:off x="4067944" y="5229200"/>
            <a:ext cx="115212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Departamento de finanzas </a:t>
            </a:r>
            <a:endParaRPr lang="es-MX" dirty="0"/>
          </a:p>
        </p:txBody>
      </p:sp>
      <p:sp>
        <p:nvSpPr>
          <p:cNvPr id="12" name="11 Rectángulo"/>
          <p:cNvSpPr/>
          <p:nvPr/>
        </p:nvSpPr>
        <p:spPr>
          <a:xfrm>
            <a:off x="5220072" y="5229200"/>
            <a:ext cx="136815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mercadotecnia</a:t>
            </a:r>
            <a:endParaRPr lang="es-MX" dirty="0"/>
          </a:p>
        </p:txBody>
      </p:sp>
      <p:sp>
        <p:nvSpPr>
          <p:cNvPr id="13" name="12 Rectángulo"/>
          <p:cNvSpPr/>
          <p:nvPr/>
        </p:nvSpPr>
        <p:spPr>
          <a:xfrm>
            <a:off x="6588224" y="5229200"/>
            <a:ext cx="12241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distribuidores</a:t>
            </a:r>
            <a:endParaRPr lang="es-MX" dirty="0"/>
          </a:p>
        </p:txBody>
      </p:sp>
      <p:sp>
        <p:nvSpPr>
          <p:cNvPr id="14" name="13 Rectángulo"/>
          <p:cNvSpPr/>
          <p:nvPr/>
        </p:nvSpPr>
        <p:spPr>
          <a:xfrm>
            <a:off x="7812360" y="5229200"/>
            <a:ext cx="108012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Departamento de exportaciones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080385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38</Words>
  <Application>Microsoft Office PowerPoint</Application>
  <PresentationFormat>Presentación en pantalla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TIPOS DE ORGANIGRAMA </vt:lpstr>
      <vt:lpstr>CIRCULAR</vt:lpstr>
      <vt:lpstr>VERTICAL</vt:lpstr>
      <vt:lpstr>HORIZONTAL</vt:lpstr>
      <vt:lpstr>Empresa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TIPOS DE ORGANIGRAMA</dc:title>
  <dc:creator>PC 3</dc:creator>
  <cp:lastModifiedBy>PC 3</cp:lastModifiedBy>
  <cp:revision>3</cp:revision>
  <dcterms:created xsi:type="dcterms:W3CDTF">2015-05-06T20:25:24Z</dcterms:created>
  <dcterms:modified xsi:type="dcterms:W3CDTF">2015-05-06T20:38:25Z</dcterms:modified>
</cp:coreProperties>
</file>